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1"/>
  </p:notesMasterIdLst>
  <p:sldIdLst>
    <p:sldId id="23890" r:id="rId4"/>
    <p:sldId id="1318" r:id="rId5"/>
    <p:sldId id="1319" r:id="rId6"/>
    <p:sldId id="1440" r:id="rId7"/>
    <p:sldId id="2004" r:id="rId8"/>
    <p:sldId id="24011" r:id="rId9"/>
    <p:sldId id="23820" r:id="rId10"/>
    <p:sldId id="24022" r:id="rId11"/>
    <p:sldId id="23948" r:id="rId12"/>
    <p:sldId id="1439" r:id="rId13"/>
    <p:sldId id="1786" r:id="rId14"/>
    <p:sldId id="2138" r:id="rId15"/>
    <p:sldId id="23912" r:id="rId16"/>
    <p:sldId id="2044" r:id="rId17"/>
    <p:sldId id="23911" r:id="rId18"/>
    <p:sldId id="265" r:id="rId19"/>
    <p:sldId id="1310" r:id="rId20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" y="4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4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E6ACD-FB52-44EF-BECE-6FB3F7E98BA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67D941-E5D1-4B47-A30B-EA2141908390}">
      <dgm:prSet phldrT="[Text]" custT="1">
        <dgm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dgm:style>
      </dgm:prSet>
      <dgm:spPr>
        <a:solidFill>
          <a:srgbClr val="002060"/>
        </a:solidFill>
        <a:ln>
          <a:solidFill>
            <a:schemeClr val="accent3">
              <a:lumMod val="50000"/>
            </a:schemeClr>
          </a:solidFill>
        </a:ln>
      </dgm:spPr>
      <dgm:t>
        <a:bodyPr spcFirstLastPara="0" vert="horz" wrap="square" lIns="49447" tIns="49447" rIns="49447" bIns="49447" numCol="1" spcCol="1270" anchor="ctr" anchorCtr="0"/>
        <a:lstStyle/>
        <a:p>
          <a:pPr marL="0" marR="0" lvl="0" indent="0" algn="ctr" defTabSz="1066800" rtl="0" eaLnBrk="1" fontAlgn="auto" latinLnBrk="0" hangingPunct="1">
            <a:lnSpc>
              <a:spcPct val="90000"/>
            </a:lnSpc>
            <a:spcBef>
              <a:spcPts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rPr>
            <a:t>Attention and Focus </a:t>
          </a:r>
        </a:p>
      </dgm:t>
    </dgm:pt>
    <dgm:pt modelId="{33D6BCAE-24AA-4D46-9F78-CE73C489079D}" type="parTrans" cxnId="{1E820ED5-B637-4E5D-B8E2-43C8DEA7FA49}">
      <dgm:prSet/>
      <dgm:spPr/>
      <dgm:t>
        <a:bodyPr/>
        <a:lstStyle/>
        <a:p>
          <a:pPr algn="ctr"/>
          <a:endParaRPr lang="en-US" sz="1400"/>
        </a:p>
      </dgm:t>
    </dgm:pt>
    <dgm:pt modelId="{F1F482E9-CAE9-47A9-BDD5-99BF97B807D5}" type="sibTrans" cxnId="{1E820ED5-B637-4E5D-B8E2-43C8DEA7FA49}">
      <dgm:prSet/>
      <dgm:spPr/>
      <dgm:t>
        <a:bodyPr/>
        <a:lstStyle/>
        <a:p>
          <a:pPr algn="ctr"/>
          <a:endParaRPr lang="en-US" sz="1400"/>
        </a:p>
      </dgm:t>
    </dgm:pt>
    <dgm:pt modelId="{D587D9E7-5E33-44D2-927C-4E81E838DB42}">
      <dgm:prSet phldrT="[Text]"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0480" tIns="20320" rIns="3048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 Knows What To Focus On</a:t>
          </a:r>
        </a:p>
      </dgm:t>
    </dgm:pt>
    <dgm:pt modelId="{22C02C27-E33C-4CD3-A09F-C25B74DFC909}" type="parTrans" cxnId="{36307B9B-F3D6-403A-A85D-A2DC29160229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68015D05-3BC4-4910-914C-066BB3833F0B}" type="sibTrans" cxnId="{36307B9B-F3D6-403A-A85D-A2DC29160229}">
      <dgm:prSet/>
      <dgm:spPr/>
      <dgm:t>
        <a:bodyPr/>
        <a:lstStyle/>
        <a:p>
          <a:pPr algn="ctr"/>
          <a:endParaRPr lang="en-US" sz="1400"/>
        </a:p>
      </dgm:t>
    </dgm:pt>
    <dgm:pt modelId="{1C62179C-3F09-49A4-8146-CE754E051D15}">
      <dgm:prSet phldrT="[Text]"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pPr algn="ctr"/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Stays</a:t>
          </a:r>
          <a:r>
            <a:rPr lang="en-US" sz="1800" b="1" kern="1200" dirty="0">
              <a:solidFill>
                <a:schemeClr val="bg1"/>
              </a:solidFill>
              <a:latin typeface="+mn-lt"/>
            </a:rPr>
            <a:t> Focused</a:t>
          </a:r>
        </a:p>
      </dgm:t>
    </dgm:pt>
    <dgm:pt modelId="{963AB33C-D3E0-4F0F-AA1B-8C591D79B91E}" type="parTrans" cxnId="{D34983D3-B79D-43F4-9B2D-421B8DD4F3B1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3FAB8710-7017-430F-A04E-61D2AD6D0987}" type="sibTrans" cxnId="{D34983D3-B79D-43F4-9B2D-421B8DD4F3B1}">
      <dgm:prSet/>
      <dgm:spPr/>
      <dgm:t>
        <a:bodyPr/>
        <a:lstStyle/>
        <a:p>
          <a:pPr algn="ctr"/>
          <a:endParaRPr lang="en-US" sz="1400"/>
        </a:p>
      </dgm:t>
    </dgm:pt>
    <dgm:pt modelId="{6899682B-884A-4A53-8981-82D65509F22B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what to pay attention to and I can figure out why it is important</a:t>
          </a:r>
        </a:p>
      </dgm:t>
    </dgm:pt>
    <dgm:pt modelId="{F85BBF14-E649-499C-8C1E-CDB6D54DC77C}" type="parTrans" cxnId="{4F97015C-E8D9-459C-8664-D91C625CA05C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5CF0739-D54F-47B8-A4C8-3B91E4A36BC5}" type="sibTrans" cxnId="{4F97015C-E8D9-459C-8664-D91C625CA05C}">
      <dgm:prSet/>
      <dgm:spPr/>
      <dgm:t>
        <a:bodyPr/>
        <a:lstStyle/>
        <a:p>
          <a:pPr algn="ctr"/>
          <a:endParaRPr lang="en-US" sz="1400"/>
        </a:p>
      </dgm:t>
    </dgm:pt>
    <dgm:pt modelId="{184B2AE6-C631-4041-AAF5-467C5A78F6C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pause frequently to see if I am on-task and I have a plan for refocusing myself</a:t>
          </a:r>
        </a:p>
      </dgm:t>
    </dgm:pt>
    <dgm:pt modelId="{9418FED4-362F-46F7-8B05-895F3798C15B}" type="parTrans" cxnId="{92D783E9-8F31-48A9-992C-584603647AA4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79994218-D538-4471-8F0A-7B8BD1346AD4}" type="sibTrans" cxnId="{92D783E9-8F31-48A9-992C-584603647AA4}">
      <dgm:prSet/>
      <dgm:spPr/>
      <dgm:t>
        <a:bodyPr/>
        <a:lstStyle/>
        <a:p>
          <a:pPr algn="ctr"/>
          <a:endParaRPr lang="en-US" sz="1400"/>
        </a:p>
      </dgm:t>
    </dgm:pt>
    <dgm:pt modelId="{5CA684AE-9EAB-4F32-866A-681C13D11716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algn="ctr"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practice visualizing big ideas and details so I can explain them or make a list</a:t>
          </a:r>
        </a:p>
      </dgm:t>
    </dgm:pt>
    <dgm:pt modelId="{27B5B86F-8D96-4A18-A0F4-BAE34CB8CE24}" type="parTrans" cxnId="{7C635C00-9EE2-4A3C-99AF-3E5DC264B810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4740933-87CD-4183-8014-37E8F1EFC56E}" type="sibTrans" cxnId="{7C635C00-9EE2-4A3C-99AF-3E5DC264B810}">
      <dgm:prSet/>
      <dgm:spPr/>
      <dgm:t>
        <a:bodyPr/>
        <a:lstStyle/>
        <a:p>
          <a:pPr algn="ctr"/>
          <a:endParaRPr lang="en-US" sz="1400"/>
        </a:p>
      </dgm:t>
    </dgm:pt>
    <dgm:pt modelId="{3753F5BD-BB4B-4404-94BA-B0B774A13072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ways to calm and encourage myself so I can focus on paying attention </a:t>
          </a:r>
        </a:p>
      </dgm:t>
    </dgm:pt>
    <dgm:pt modelId="{643B7484-CEE9-4D2A-A26C-63146D5A7D63}" type="parTrans" cxnId="{37A15E07-2043-4071-90E9-06B33C1B528B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A15551B1-C681-4AF5-A465-2570EBAC5BE1}" type="sibTrans" cxnId="{37A15E07-2043-4071-90E9-06B33C1B528B}">
      <dgm:prSet/>
      <dgm:spPr/>
      <dgm:t>
        <a:bodyPr/>
        <a:lstStyle/>
        <a:p>
          <a:pPr algn="ctr"/>
          <a:endParaRPr lang="en-US" sz="1400"/>
        </a:p>
      </dgm:t>
    </dgm:pt>
    <dgm:pt modelId="{5F1441AF-6661-43D1-A41D-E189B2F8901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track of how long I am able to work, and I set goals to stretch myself</a:t>
          </a:r>
        </a:p>
      </dgm:t>
    </dgm:pt>
    <dgm:pt modelId="{78DAB186-569A-4316-97B3-52A614C8AABE}" type="parTrans" cxnId="{E5AD09D7-EC09-47AD-8D00-CEB8474E6A3D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EDA94D27-9D5A-4B5B-8B2E-96AB38AD4E2E}" type="sibTrans" cxnId="{E5AD09D7-EC09-47AD-8D00-CEB8474E6A3D}">
      <dgm:prSet/>
      <dgm:spPr/>
      <dgm:t>
        <a:bodyPr/>
        <a:lstStyle/>
        <a:p>
          <a:pPr algn="ctr"/>
          <a:endParaRPr lang="en-US" sz="1400"/>
        </a:p>
      </dgm:t>
    </dgm:pt>
    <dgm:pt modelId="{6D3B4B39-D431-40BB-BBC1-A9B5A2B6A0C0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have strategies to avoid things that distract me </a:t>
          </a:r>
        </a:p>
      </dgm:t>
    </dgm:pt>
    <dgm:pt modelId="{E8397AC6-3FFD-4648-B44B-2940DB1B5B09}" type="parTrans" cxnId="{DD0910DB-7D30-460E-8184-B61472D31DA2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DD18320-1C9F-4BE6-9E9C-513708104DFB}" type="sibTrans" cxnId="{DD0910DB-7D30-460E-8184-B61472D31DA2}">
      <dgm:prSet/>
      <dgm:spPr/>
      <dgm:t>
        <a:bodyPr/>
        <a:lstStyle/>
        <a:p>
          <a:pPr algn="ctr"/>
          <a:endParaRPr lang="en-US" sz="1400"/>
        </a:p>
      </dgm:t>
    </dgm:pt>
    <dgm:pt modelId="{506802FC-5AE0-4E1B-B2E7-5C59C09A099C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create games or competitions in my mind to make learning fun</a:t>
          </a:r>
        </a:p>
      </dgm:t>
    </dgm:pt>
    <dgm:pt modelId="{958EF649-74FB-4CFB-87B8-8CC30601418C}" type="parTrans" cxnId="{CB6C3C4A-3AF3-48FE-8B89-1B61C399A23D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AD83249A-6832-4AE5-922B-7C661A230BC1}" type="sibTrans" cxnId="{CB6C3C4A-3AF3-48FE-8B89-1B61C399A23D}">
      <dgm:prSet/>
      <dgm:spPr/>
      <dgm:t>
        <a:bodyPr/>
        <a:lstStyle/>
        <a:p>
          <a:endParaRPr lang="en-US"/>
        </a:p>
      </dgm:t>
    </dgm:pt>
    <dgm:pt modelId="{6D40309C-00A7-47EE-8474-62830139561B}">
      <dgm:prSet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Makes Transitions Smoothly</a:t>
          </a:r>
        </a:p>
      </dgm:t>
    </dgm:pt>
    <dgm:pt modelId="{10BAC9B3-7EFC-466A-8477-9EF6B4F309B0}" type="parTrans" cxnId="{5DA18A48-CDD8-4581-AC50-95BE4857540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C5D0EE62-9B36-40E9-8826-F99FF58615AB}" type="sibTrans" cxnId="{5DA18A48-CDD8-4581-AC50-95BE48575404}">
      <dgm:prSet/>
      <dgm:spPr/>
      <dgm:t>
        <a:bodyPr/>
        <a:lstStyle/>
        <a:p>
          <a:endParaRPr lang="en-US"/>
        </a:p>
      </dgm:t>
    </dgm:pt>
    <dgm:pt modelId="{951A7F62-6815-41CD-BC6A-692B940E357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When I get distracted, I know how to refocus myself (like self-talk using cueing)</a:t>
          </a:r>
        </a:p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</a:t>
          </a:r>
        </a:p>
      </dgm:t>
    </dgm:pt>
    <dgm:pt modelId="{03D194F3-F18F-4E02-BAF1-1F5AFE41439F}" type="parTrans" cxnId="{6B24B7FD-27E8-4F65-AE2D-2A0CF6C53E39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F0DBC6FA-0C65-44AB-8E38-7E67CD8ED9A2}" type="sibTrans" cxnId="{6B24B7FD-27E8-4F65-AE2D-2A0CF6C53E39}">
      <dgm:prSet/>
      <dgm:spPr/>
      <dgm:t>
        <a:bodyPr/>
        <a:lstStyle/>
        <a:p>
          <a:endParaRPr lang="en-US"/>
        </a:p>
      </dgm:t>
    </dgm:pt>
    <dgm:pt modelId="{2261BE7B-8D24-417D-B68C-9AB194D28514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remind myself of my new focus or goal when I switch tasks</a:t>
          </a:r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</dgm:t>
    </dgm:pt>
    <dgm:pt modelId="{885A4F78-E9F0-4722-81F4-59270900CCD1}" type="parTrans" cxnId="{FC4B19DF-FBFE-422C-848F-08036C270DA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79733EF-634B-4FEC-9681-A5B1895E870A}" type="sibTrans" cxnId="{FC4B19DF-FBFE-422C-848F-08036C270DAF}">
      <dgm:prSet/>
      <dgm:spPr/>
      <dgm:t>
        <a:bodyPr/>
        <a:lstStyle/>
        <a:p>
          <a:endParaRPr lang="en-US"/>
        </a:p>
      </dgm:t>
    </dgm:pt>
    <dgm:pt modelId="{1660BD29-6402-48C3-91CD-DA9608E7E28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interrupt what I’m doing to shift my goals and priorities when needed</a:t>
          </a:r>
        </a:p>
      </dgm:t>
    </dgm:pt>
    <dgm:pt modelId="{4D7D8D61-44F0-4A16-B814-EC393CD04E08}" type="parTrans" cxnId="{7027ADD1-3A86-4825-8E8C-44D6ADC8B55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E10EF46-45A9-4E8D-8C9D-E95310BA8E80}" type="sibTrans" cxnId="{7027ADD1-3A86-4825-8E8C-44D6ADC8B550}">
      <dgm:prSet/>
      <dgm:spPr/>
      <dgm:t>
        <a:bodyPr/>
        <a:lstStyle/>
        <a:p>
          <a:endParaRPr lang="en-US"/>
        </a:p>
      </dgm:t>
    </dgm:pt>
    <dgm:pt modelId="{F8D52EE8-538F-4A75-A4A4-043EB0327D2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create and use routines and sequences to move myself through steps</a:t>
          </a:r>
        </a:p>
      </dgm:t>
    </dgm:pt>
    <dgm:pt modelId="{90830B9D-627D-4FD0-AAE5-13636A3B371A}" type="parTrans" cxnId="{06327FC8-1E42-4C25-9C31-98E907B9524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BDB8DAC0-5CB9-4F73-BA82-45A71D75959A}" type="sibTrans" cxnId="{06327FC8-1E42-4C25-9C31-98E907B95242}">
      <dgm:prSet/>
      <dgm:spPr/>
      <dgm:t>
        <a:bodyPr/>
        <a:lstStyle/>
        <a:p>
          <a:endParaRPr lang="en-US"/>
        </a:p>
      </dgm:t>
    </dgm:pt>
    <dgm:pt modelId="{A0FDD5CC-301F-4A90-AE45-D3214BBEEF98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use self-talk and lists to make plans for being on  time and prepared</a:t>
          </a:r>
        </a:p>
      </dgm:t>
    </dgm:pt>
    <dgm:pt modelId="{140D2F47-8542-40FF-A02D-347DD340E4EE}" type="parTrans" cxnId="{92F5C1ED-BAC8-47FF-823C-4014610BC44A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0E710B6-DEEC-49F5-A68E-B122BFB2C510}" type="sibTrans" cxnId="{92F5C1ED-BAC8-47FF-823C-4014610BC44A}">
      <dgm:prSet/>
      <dgm:spPr/>
      <dgm:t>
        <a:bodyPr/>
        <a:lstStyle/>
        <a:p>
          <a:endParaRPr lang="en-US"/>
        </a:p>
      </dgm:t>
    </dgm:pt>
    <dgm:pt modelId="{142D6368-9CBB-47E9-99C7-CA55C25E281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break large work periods and tasks into manageable chunks</a:t>
          </a:r>
        </a:p>
      </dgm:t>
    </dgm:pt>
    <dgm:pt modelId="{58F00894-3F70-4A8D-84C9-CD6BD1A1106C}" type="parTrans" cxnId="{4C8B0E76-D72A-44F1-9329-02A66123515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7ADDA04-DCF4-43CE-BA93-E25CF72F527F}" type="sibTrans" cxnId="{4C8B0E76-D72A-44F1-9329-02A661235152}">
      <dgm:prSet/>
      <dgm:spPr/>
      <dgm:t>
        <a:bodyPr/>
        <a:lstStyle/>
        <a:p>
          <a:endParaRPr lang="en-US"/>
        </a:p>
      </dgm:t>
    </dgm:pt>
    <dgm:pt modelId="{6EE9946B-9EFE-4435-987E-536A8D18D16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apply and adjust what I know to fit new situations</a:t>
          </a:r>
        </a:p>
      </dgm:t>
    </dgm:pt>
    <dgm:pt modelId="{A642C113-8C41-42FF-BCC5-75D505FDFFD4}" type="sibTrans" cxnId="{886A9FA0-D87F-4840-A945-7F65161CAC59}">
      <dgm:prSet/>
      <dgm:spPr/>
      <dgm:t>
        <a:bodyPr/>
        <a:lstStyle/>
        <a:p>
          <a:endParaRPr lang="en-US"/>
        </a:p>
      </dgm:t>
    </dgm:pt>
    <dgm:pt modelId="{CBB5658D-7D04-4D5E-80E4-DA00D0609BFA}" type="parTrans" cxnId="{886A9FA0-D87F-4840-A945-7F65161CAC59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6B8C798-9E18-40BF-9A78-050A8D1B6B36}">
      <dgm:prSet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Shows Persistence</a:t>
          </a:r>
        </a:p>
      </dgm:t>
    </dgm:pt>
    <dgm:pt modelId="{418838A3-6FA1-4A64-B1C3-3B4EA0E47AE5}" type="parTrans" cxnId="{7515ADA4-69DE-46E1-AFCB-4847947C802E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3D8F4DB-A237-49EE-A53D-21C585B697BD}" type="sibTrans" cxnId="{7515ADA4-69DE-46E1-AFCB-4847947C802E}">
      <dgm:prSet/>
      <dgm:spPr/>
      <dgm:t>
        <a:bodyPr/>
        <a:lstStyle/>
        <a:p>
          <a:endParaRPr lang="en-US"/>
        </a:p>
      </dgm:t>
    </dgm:pt>
    <dgm:pt modelId="{BACB64A4-ED93-4AAB-B59A-12FF0D1F94C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tell myself I am capable of learning anything if I keep trying and I can name strategies for doing this</a:t>
          </a:r>
        </a:p>
        <a:p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</dgm:t>
    </dgm:pt>
    <dgm:pt modelId="{06B7234F-A0CA-4383-9270-A411FFB1B9C5}" type="parTrans" cxnId="{D9FB040E-7A62-43D8-A182-3C9B6F7ADA4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7C644CB6-A1B1-4242-9C37-3FB576462226}" type="sibTrans" cxnId="{D9FB040E-7A62-43D8-A182-3C9B6F7ADA40}">
      <dgm:prSet/>
      <dgm:spPr/>
      <dgm:t>
        <a:bodyPr/>
        <a:lstStyle/>
        <a:p>
          <a:endParaRPr lang="en-US"/>
        </a:p>
      </dgm:t>
    </dgm:pt>
    <dgm:pt modelId="{CBFA0EA0-CCBB-4618-933A-416A59FB785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my goal and the reason for reaching my goal in mind as I work</a:t>
          </a:r>
        </a:p>
      </dgm:t>
    </dgm:pt>
    <dgm:pt modelId="{35E0DE84-AFC2-4E01-AC56-FB0753A10E67}" type="parTrans" cxnId="{86912E6D-03D9-4069-B209-F5E1DA0F79D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E620BBC-4F4F-44D5-9687-895CC636E663}" type="sibTrans" cxnId="{86912E6D-03D9-4069-B209-F5E1DA0F79D4}">
      <dgm:prSet/>
      <dgm:spPr/>
      <dgm:t>
        <a:bodyPr/>
        <a:lstStyle/>
        <a:p>
          <a:endParaRPr lang="en-US"/>
        </a:p>
      </dgm:t>
    </dgm:pt>
    <dgm:pt modelId="{6E1D2C3C-ABF3-42AB-8EB9-3786CBAFB39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celebrate my struggles because I know this is how I get smarter</a:t>
          </a:r>
        </a:p>
      </dgm:t>
    </dgm:pt>
    <dgm:pt modelId="{FADE890A-FDDA-4954-AF89-B6E83D9A7B11}" type="parTrans" cxnId="{D44B370B-1F3D-4441-8AA4-F1F648E59398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A6CAFC2-82F6-4C0F-8DAA-0CC12512AE03}" type="sibTrans" cxnId="{D44B370B-1F3D-4441-8AA4-F1F648E59398}">
      <dgm:prSet/>
      <dgm:spPr/>
      <dgm:t>
        <a:bodyPr/>
        <a:lstStyle/>
        <a:p>
          <a:endParaRPr lang="en-US"/>
        </a:p>
      </dgm:t>
    </dgm:pt>
    <dgm:pt modelId="{33296CD6-4348-4152-8EA5-9711B0550420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how to ask for help, and I use feedback to get myself unstuck</a:t>
          </a:r>
        </a:p>
      </dgm:t>
    </dgm:pt>
    <dgm:pt modelId="{D6077C68-0273-4A53-B022-D19C83BD6700}" type="parTrans" cxnId="{4BC30946-98CA-48D6-97F3-15B728ABC78C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B5DEB627-9796-4EAA-8AFA-0009D479A340}" type="sibTrans" cxnId="{4BC30946-98CA-48D6-97F3-15B728ABC78C}">
      <dgm:prSet/>
      <dgm:spPr/>
      <dgm:t>
        <a:bodyPr/>
        <a:lstStyle/>
        <a:p>
          <a:endParaRPr lang="en-US"/>
        </a:p>
      </dgm:t>
    </dgm:pt>
    <dgm:pt modelId="{94CE39F5-A37C-4BD6-9FDF-9BE8E68F276B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have back up plans for when things go wrong, and I adjust as I go</a:t>
          </a:r>
        </a:p>
      </dgm:t>
    </dgm:pt>
    <dgm:pt modelId="{CE63C4C8-CBF5-45AA-B564-FC9416630F21}" type="parTrans" cxnId="{2B6BAD92-299A-4670-B36F-6CF0A2AE73B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62FD2E9D-3926-4B74-B0C8-808D21A6D361}" type="sibTrans" cxnId="{2B6BAD92-299A-4670-B36F-6CF0A2AE73B0}">
      <dgm:prSet/>
      <dgm:spPr/>
      <dgm:t>
        <a:bodyPr/>
        <a:lstStyle/>
        <a:p>
          <a:endParaRPr lang="en-US"/>
        </a:p>
      </dgm:t>
    </dgm:pt>
    <dgm:pt modelId="{A8FA88A5-3CBD-40F3-A97B-B2C66AD18205}">
      <dgm:prSet custT="1"/>
      <dgm:spPr>
        <a:noFill/>
        <a:ln w="9525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use brain breaks to process information and refocus</a:t>
          </a:r>
        </a:p>
      </dgm:t>
    </dgm:pt>
    <dgm:pt modelId="{7E120FA1-25F2-44BC-8D75-120191C7662F}" type="parTrans" cxnId="{C9C5C3E6-574E-49CF-ABB4-04F2AFA7604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6FA393F5-A0EB-4644-8BED-6B81B244583A}" type="sibTrans" cxnId="{C9C5C3E6-574E-49CF-ABB4-04F2AFA7604F}">
      <dgm:prSet/>
      <dgm:spPr/>
      <dgm:t>
        <a:bodyPr/>
        <a:lstStyle/>
        <a:p>
          <a:endParaRPr lang="en-US"/>
        </a:p>
      </dgm:t>
    </dgm:pt>
    <dgm:pt modelId="{7D0DA778-676D-4AF3-9877-5634DDF4ECFC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know when and where to go for help when I’m stuck</a:t>
          </a:r>
        </a:p>
      </dgm:t>
    </dgm:pt>
    <dgm:pt modelId="{0E90EE5C-BA42-4591-A228-DAD7B3FBC2C5}" type="parTrans" cxnId="{15DA3A31-18C1-46B8-B293-B80C1898A50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CF27A654-4CBF-4D23-9876-447B217B4E7B}" type="sibTrans" cxnId="{15DA3A31-18C1-46B8-B293-B80C1898A50F}">
      <dgm:prSet/>
      <dgm:spPr/>
      <dgm:t>
        <a:bodyPr/>
        <a:lstStyle/>
        <a:p>
          <a:endParaRPr lang="en-US"/>
        </a:p>
      </dgm:t>
    </dgm:pt>
    <dgm:pt modelId="{0F9BA6B7-05FF-41CC-9CDC-C2DA7DDEC575}">
      <dgm:prSet custT="1"/>
      <dgm:spPr>
        <a:noFill/>
        <a:ln w="12700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When I want to quit, I revisualize my goal and try to do just a little more</a:t>
          </a:r>
        </a:p>
      </dgm:t>
    </dgm:pt>
    <dgm:pt modelId="{3ED7E9F6-840D-4C6F-824F-98FD08D02EEA}" type="parTrans" cxnId="{26329D0A-8CE8-4A65-BD7D-43CC88192CB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E60167C9-C540-4891-9922-1C16200B706B}" type="sibTrans" cxnId="{26329D0A-8CE8-4A65-BD7D-43CC88192CB2}">
      <dgm:prSet/>
      <dgm:spPr/>
      <dgm:t>
        <a:bodyPr/>
        <a:lstStyle/>
        <a:p>
          <a:endParaRPr lang="en-US"/>
        </a:p>
      </dgm:t>
    </dgm:pt>
    <dgm:pt modelId="{FE97947C-C28A-4E4E-8AFA-20D39BE3AF45}">
      <dgm:prSet custT="1"/>
      <dgm:spPr>
        <a:solidFill>
          <a:schemeClr val="bg1"/>
        </a:solidFill>
        <a:ln w="12700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don’t let fear of failure or unknown consequences stop me from trying</a:t>
          </a:r>
          <a:endParaRPr lang="en-US" sz="1400" b="1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3D452A58-E0AE-4D77-8E34-1A346F0AE4B3}" type="parTrans" cxnId="{8C40D4DD-2CD7-40AF-B5EC-50D2137A26B9}">
      <dgm:prSet/>
      <dgm:spPr/>
      <dgm:t>
        <a:bodyPr/>
        <a:lstStyle/>
        <a:p>
          <a:endParaRPr lang="en-US"/>
        </a:p>
      </dgm:t>
    </dgm:pt>
    <dgm:pt modelId="{6517B569-053A-4BD2-8BEB-5B45A55168FC}" type="sibTrans" cxnId="{8C40D4DD-2CD7-40AF-B5EC-50D2137A26B9}">
      <dgm:prSet/>
      <dgm:spPr/>
      <dgm:t>
        <a:bodyPr/>
        <a:lstStyle/>
        <a:p>
          <a:endParaRPr lang="en-US"/>
        </a:p>
      </dgm:t>
    </dgm:pt>
    <dgm:pt modelId="{9E0C2369-415B-4E00-95C3-C591F8576B22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see how what I am doing is like what I already know</a:t>
          </a:r>
        </a:p>
      </dgm:t>
    </dgm:pt>
    <dgm:pt modelId="{ECAA02ED-BE26-4ABD-94FD-F51CF8E63ED4}" type="parTrans" cxnId="{78CE6086-9776-4C8F-8CC1-C3780D8FCF8B}">
      <dgm:prSet/>
      <dgm:spPr/>
      <dgm:t>
        <a:bodyPr/>
        <a:lstStyle/>
        <a:p>
          <a:endParaRPr lang="en-US"/>
        </a:p>
      </dgm:t>
    </dgm:pt>
    <dgm:pt modelId="{560992AC-A693-42A4-ACA7-C8A5B900DD65}" type="sibTrans" cxnId="{78CE6086-9776-4C8F-8CC1-C3780D8FCF8B}">
      <dgm:prSet/>
      <dgm:spPr/>
      <dgm:t>
        <a:bodyPr/>
        <a:lstStyle/>
        <a:p>
          <a:endParaRPr lang="en-US"/>
        </a:p>
      </dgm:t>
    </dgm:pt>
    <dgm:pt modelId="{B486217C-1B53-422A-846B-6D0C52651FFD}" type="pres">
      <dgm:prSet presAssocID="{E26E6ACD-FB52-44EF-BECE-6FB3F7E98BA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006B829-AB11-45EC-A5CE-A6C49BAC12AF}" type="pres">
      <dgm:prSet presAssocID="{CD67D941-E5D1-4B47-A30B-EA2141908390}" presName="hierRoot1" presStyleCnt="0">
        <dgm:presLayoutVars>
          <dgm:hierBranch val="init"/>
        </dgm:presLayoutVars>
      </dgm:prSet>
      <dgm:spPr/>
    </dgm:pt>
    <dgm:pt modelId="{3988D364-0D66-4409-8304-CEF2C3EEF9E0}" type="pres">
      <dgm:prSet presAssocID="{CD67D941-E5D1-4B47-A30B-EA2141908390}" presName="rootComposite1" presStyleCnt="0"/>
      <dgm:spPr/>
    </dgm:pt>
    <dgm:pt modelId="{76F7D2B6-C23B-4FB8-B3F2-B168D0B0C0AF}" type="pres">
      <dgm:prSet presAssocID="{CD67D941-E5D1-4B47-A30B-EA2141908390}" presName="rootText1" presStyleLbl="node0" presStyleIdx="0" presStyleCnt="1" custScaleX="602753" custScaleY="107156">
        <dgm:presLayoutVars>
          <dgm:chPref val="3"/>
        </dgm:presLayoutVars>
      </dgm:prSet>
      <dgm:spPr>
        <a:xfrm>
          <a:off x="1926484" y="1348"/>
          <a:ext cx="7696766" cy="684156"/>
        </a:xfrm>
        <a:prstGeom prst="rect">
          <a:avLst/>
        </a:prstGeom>
      </dgm:spPr>
    </dgm:pt>
    <dgm:pt modelId="{54F8056B-DA00-44A1-9CF8-69579BCC9CF1}" type="pres">
      <dgm:prSet presAssocID="{CD67D941-E5D1-4B47-A30B-EA2141908390}" presName="rootConnector1" presStyleLbl="node1" presStyleIdx="0" presStyleCnt="0"/>
      <dgm:spPr/>
    </dgm:pt>
    <dgm:pt modelId="{3A388420-3B13-4F1B-9661-C3042933DF6E}" type="pres">
      <dgm:prSet presAssocID="{CD67D941-E5D1-4B47-A30B-EA2141908390}" presName="hierChild2" presStyleCnt="0"/>
      <dgm:spPr/>
    </dgm:pt>
    <dgm:pt modelId="{1F35939D-FF83-4A0B-B012-E15D02B21D67}" type="pres">
      <dgm:prSet presAssocID="{22C02C27-E33C-4CD3-A09F-C25B74DFC909}" presName="Name37" presStyleLbl="parChTrans1D2" presStyleIdx="0" presStyleCnt="4"/>
      <dgm:spPr/>
    </dgm:pt>
    <dgm:pt modelId="{BAE29193-0B92-47EE-BF9B-9E508A5E3BEF}" type="pres">
      <dgm:prSet presAssocID="{D587D9E7-5E33-44D2-927C-4E81E838DB42}" presName="hierRoot2" presStyleCnt="0">
        <dgm:presLayoutVars>
          <dgm:hierBranch val="init"/>
        </dgm:presLayoutVars>
      </dgm:prSet>
      <dgm:spPr/>
    </dgm:pt>
    <dgm:pt modelId="{A13B9DBD-E1D1-43F4-9AC6-C90E011D0BF2}" type="pres">
      <dgm:prSet presAssocID="{D587D9E7-5E33-44D2-927C-4E81E838DB42}" presName="rootComposite" presStyleCnt="0"/>
      <dgm:spPr/>
    </dgm:pt>
    <dgm:pt modelId="{BC32C9EC-5323-4224-940D-9A1079CDE118}" type="pres">
      <dgm:prSet presAssocID="{D587D9E7-5E33-44D2-927C-4E81E838DB42}" presName="rootText" presStyleLbl="node2" presStyleIdx="0" presStyleCnt="4" custScaleX="186183" custScaleY="119802" custLinFactNeighborX="-23283" custLinFactNeighborY="-18812">
        <dgm:presLayoutVars>
          <dgm:chPref val="3"/>
        </dgm:presLayoutVars>
      </dgm:prSet>
      <dgm:spPr>
        <a:xfrm>
          <a:off x="252939" y="833552"/>
          <a:ext cx="2326474" cy="764897"/>
        </a:xfrm>
        <a:prstGeom prst="rect">
          <a:avLst/>
        </a:prstGeom>
      </dgm:spPr>
    </dgm:pt>
    <dgm:pt modelId="{9FE99F90-B0B8-4F69-BB3F-8F5D6088FA42}" type="pres">
      <dgm:prSet presAssocID="{D587D9E7-5E33-44D2-927C-4E81E838DB42}" presName="rootConnector" presStyleLbl="node2" presStyleIdx="0" presStyleCnt="4"/>
      <dgm:spPr/>
    </dgm:pt>
    <dgm:pt modelId="{A7680FD0-C11E-4F9F-93B3-2EE2CCBDFB14}" type="pres">
      <dgm:prSet presAssocID="{D587D9E7-5E33-44D2-927C-4E81E838DB42}" presName="hierChild4" presStyleCnt="0"/>
      <dgm:spPr/>
    </dgm:pt>
    <dgm:pt modelId="{7ABA7273-E797-4520-AE86-32E8FE2AEC18}" type="pres">
      <dgm:prSet presAssocID="{F85BBF14-E649-499C-8C1E-CDB6D54DC77C}" presName="Name37" presStyleLbl="parChTrans1D3" presStyleIdx="0" presStyleCnt="24"/>
      <dgm:spPr/>
    </dgm:pt>
    <dgm:pt modelId="{34BAA7AC-FE55-4281-9EF6-9A3412D91F24}" type="pres">
      <dgm:prSet presAssocID="{6899682B-884A-4A53-8981-82D65509F22B}" presName="hierRoot2" presStyleCnt="0">
        <dgm:presLayoutVars>
          <dgm:hierBranch val="init"/>
        </dgm:presLayoutVars>
      </dgm:prSet>
      <dgm:spPr/>
    </dgm:pt>
    <dgm:pt modelId="{3F9ADC6E-584C-4CFC-834E-33A906C0D3C1}" type="pres">
      <dgm:prSet presAssocID="{6899682B-884A-4A53-8981-82D65509F22B}" presName="rootComposite" presStyleCnt="0"/>
      <dgm:spPr/>
    </dgm:pt>
    <dgm:pt modelId="{C9E4C90F-7C19-46D9-9014-A66D5B2AFC48}" type="pres">
      <dgm:prSet presAssocID="{6899682B-884A-4A53-8981-82D65509F22B}" presName="rootText" presStyleLbl="node3" presStyleIdx="0" presStyleCnt="24" custScaleX="169981" custScaleY="95189" custLinFactNeighborX="-37504" custLinFactNeighborY="-40313">
        <dgm:presLayoutVars>
          <dgm:chPref val="3"/>
        </dgm:presLayoutVars>
      </dgm:prSet>
      <dgm:spPr/>
    </dgm:pt>
    <dgm:pt modelId="{14836668-5893-4A88-9D8E-5A3FE10C17BF}" type="pres">
      <dgm:prSet presAssocID="{6899682B-884A-4A53-8981-82D65509F22B}" presName="rootConnector" presStyleLbl="node3" presStyleIdx="0" presStyleCnt="24"/>
      <dgm:spPr/>
    </dgm:pt>
    <dgm:pt modelId="{64058064-4BB5-4DA2-AC9B-DC66E034FBDF}" type="pres">
      <dgm:prSet presAssocID="{6899682B-884A-4A53-8981-82D65509F22B}" presName="hierChild4" presStyleCnt="0"/>
      <dgm:spPr/>
    </dgm:pt>
    <dgm:pt modelId="{A3F1516C-4424-43AA-ABFA-5B6A6D3FE325}" type="pres">
      <dgm:prSet presAssocID="{6899682B-884A-4A53-8981-82D65509F22B}" presName="hierChild5" presStyleCnt="0"/>
      <dgm:spPr/>
    </dgm:pt>
    <dgm:pt modelId="{C1C22C5E-16B4-4AF2-93C7-89BFDC9404C4}" type="pres">
      <dgm:prSet presAssocID="{ECAA02ED-BE26-4ABD-94FD-F51CF8E63ED4}" presName="Name37" presStyleLbl="parChTrans1D3" presStyleIdx="1" presStyleCnt="24"/>
      <dgm:spPr/>
    </dgm:pt>
    <dgm:pt modelId="{296E3CC3-A6E9-4180-93DD-C476B1B45DC0}" type="pres">
      <dgm:prSet presAssocID="{9E0C2369-415B-4E00-95C3-C591F8576B22}" presName="hierRoot2" presStyleCnt="0">
        <dgm:presLayoutVars>
          <dgm:hierBranch val="init"/>
        </dgm:presLayoutVars>
      </dgm:prSet>
      <dgm:spPr/>
    </dgm:pt>
    <dgm:pt modelId="{AA2E4A22-2B8E-4682-9B29-02189876B38F}" type="pres">
      <dgm:prSet presAssocID="{9E0C2369-415B-4E00-95C3-C591F8576B22}" presName="rootComposite" presStyleCnt="0"/>
      <dgm:spPr/>
    </dgm:pt>
    <dgm:pt modelId="{2AC444CA-A747-4BA5-ACBC-8901EDDC597F}" type="pres">
      <dgm:prSet presAssocID="{9E0C2369-415B-4E00-95C3-C591F8576B22}" presName="rootText" presStyleLbl="node3" presStyleIdx="1" presStyleCnt="24" custScaleX="169981" custScaleY="95189" custLinFactNeighborX="-37504" custLinFactNeighborY="-71456">
        <dgm:presLayoutVars>
          <dgm:chPref val="3"/>
        </dgm:presLayoutVars>
      </dgm:prSet>
      <dgm:spPr/>
    </dgm:pt>
    <dgm:pt modelId="{C886CFA4-6E6D-43D1-8EF5-1F6EA85C5604}" type="pres">
      <dgm:prSet presAssocID="{9E0C2369-415B-4E00-95C3-C591F8576B22}" presName="rootConnector" presStyleLbl="node3" presStyleIdx="1" presStyleCnt="24"/>
      <dgm:spPr/>
    </dgm:pt>
    <dgm:pt modelId="{C8839382-E388-406C-BA3D-19B61F024632}" type="pres">
      <dgm:prSet presAssocID="{9E0C2369-415B-4E00-95C3-C591F8576B22}" presName="hierChild4" presStyleCnt="0"/>
      <dgm:spPr/>
    </dgm:pt>
    <dgm:pt modelId="{705EB839-E38F-48B8-BF87-EF10CAF5CC04}" type="pres">
      <dgm:prSet presAssocID="{9E0C2369-415B-4E00-95C3-C591F8576B22}" presName="hierChild5" presStyleCnt="0"/>
      <dgm:spPr/>
    </dgm:pt>
    <dgm:pt modelId="{1A705FA1-36F8-477B-B9D4-FC601FC32903}" type="pres">
      <dgm:prSet presAssocID="{27B5B86F-8D96-4A18-A0F4-BAE34CB8CE24}" presName="Name37" presStyleLbl="parChTrans1D3" presStyleIdx="2" presStyleCnt="24"/>
      <dgm:spPr/>
    </dgm:pt>
    <dgm:pt modelId="{FC584301-0D7D-4B00-9C7B-B761584A60A7}" type="pres">
      <dgm:prSet presAssocID="{5CA684AE-9EAB-4F32-866A-681C13D11716}" presName="hierRoot2" presStyleCnt="0">
        <dgm:presLayoutVars>
          <dgm:hierBranch val="init"/>
        </dgm:presLayoutVars>
      </dgm:prSet>
      <dgm:spPr/>
    </dgm:pt>
    <dgm:pt modelId="{F5B8345A-BFE4-4223-B493-DDCB75509DAC}" type="pres">
      <dgm:prSet presAssocID="{5CA684AE-9EAB-4F32-866A-681C13D11716}" presName="rootComposite" presStyleCnt="0"/>
      <dgm:spPr/>
    </dgm:pt>
    <dgm:pt modelId="{FB478ECC-5DEA-49B0-B812-AC3CAB72B34D}" type="pres">
      <dgm:prSet presAssocID="{5CA684AE-9EAB-4F32-866A-681C13D11716}" presName="rootText" presStyleLbl="node3" presStyleIdx="2" presStyleCnt="24" custScaleX="169981" custScaleY="115911" custLinFactNeighborX="-38268" custLinFactNeighborY="-99372">
        <dgm:presLayoutVars>
          <dgm:chPref val="3"/>
        </dgm:presLayoutVars>
      </dgm:prSet>
      <dgm:spPr/>
    </dgm:pt>
    <dgm:pt modelId="{F5A1804A-11C9-4065-897C-74F0B953CA53}" type="pres">
      <dgm:prSet presAssocID="{5CA684AE-9EAB-4F32-866A-681C13D11716}" presName="rootConnector" presStyleLbl="node3" presStyleIdx="2" presStyleCnt="24"/>
      <dgm:spPr/>
    </dgm:pt>
    <dgm:pt modelId="{CEDAF976-1901-4828-AAF4-8B9F7939BC35}" type="pres">
      <dgm:prSet presAssocID="{5CA684AE-9EAB-4F32-866A-681C13D11716}" presName="hierChild4" presStyleCnt="0"/>
      <dgm:spPr/>
    </dgm:pt>
    <dgm:pt modelId="{E1F11CF6-A5A7-409D-AF8E-D9D146C8F31D}" type="pres">
      <dgm:prSet presAssocID="{5CA684AE-9EAB-4F32-866A-681C13D11716}" presName="hierChild5" presStyleCnt="0"/>
      <dgm:spPr/>
    </dgm:pt>
    <dgm:pt modelId="{222A2215-4A3F-457B-BB38-ABCE8158024F}" type="pres">
      <dgm:prSet presAssocID="{643B7484-CEE9-4D2A-A26C-63146D5A7D63}" presName="Name37" presStyleLbl="parChTrans1D3" presStyleIdx="3" presStyleCnt="24"/>
      <dgm:spPr/>
    </dgm:pt>
    <dgm:pt modelId="{6A91DC21-5B34-4CAA-ADAE-233407876B93}" type="pres">
      <dgm:prSet presAssocID="{3753F5BD-BB4B-4404-94BA-B0B774A13072}" presName="hierRoot2" presStyleCnt="0">
        <dgm:presLayoutVars>
          <dgm:hierBranch val="init"/>
        </dgm:presLayoutVars>
      </dgm:prSet>
      <dgm:spPr/>
    </dgm:pt>
    <dgm:pt modelId="{EF69CB75-E8E7-4043-8600-CAC20EC490DE}" type="pres">
      <dgm:prSet presAssocID="{3753F5BD-BB4B-4404-94BA-B0B774A13072}" presName="rootComposite" presStyleCnt="0"/>
      <dgm:spPr/>
    </dgm:pt>
    <dgm:pt modelId="{CDC784FE-6F0D-41D7-ACD4-DEE584C72DC0}" type="pres">
      <dgm:prSet presAssocID="{3753F5BD-BB4B-4404-94BA-B0B774A13072}" presName="rootText" presStyleLbl="node3" presStyleIdx="3" presStyleCnt="24" custScaleX="169981" custScaleY="114744" custLinFactY="-24314" custLinFactNeighborX="-39944" custLinFactNeighborY="-100000">
        <dgm:presLayoutVars>
          <dgm:chPref val="3"/>
        </dgm:presLayoutVars>
      </dgm:prSet>
      <dgm:spPr/>
    </dgm:pt>
    <dgm:pt modelId="{01BBCC17-71AF-4D33-8A48-2781F5DF4540}" type="pres">
      <dgm:prSet presAssocID="{3753F5BD-BB4B-4404-94BA-B0B774A13072}" presName="rootConnector" presStyleLbl="node3" presStyleIdx="3" presStyleCnt="24"/>
      <dgm:spPr/>
    </dgm:pt>
    <dgm:pt modelId="{07BBE7CE-A95D-4DAC-ADD5-06C8C00A5AC5}" type="pres">
      <dgm:prSet presAssocID="{3753F5BD-BB4B-4404-94BA-B0B774A13072}" presName="hierChild4" presStyleCnt="0"/>
      <dgm:spPr/>
    </dgm:pt>
    <dgm:pt modelId="{D1F6830E-F625-48D8-895D-94EADE3028FB}" type="pres">
      <dgm:prSet presAssocID="{3753F5BD-BB4B-4404-94BA-B0B774A13072}" presName="hierChild5" presStyleCnt="0"/>
      <dgm:spPr/>
    </dgm:pt>
    <dgm:pt modelId="{7B6F01EE-A9BB-4A38-AEAE-FE6A041D08D2}" type="pres">
      <dgm:prSet presAssocID="{958EF649-74FB-4CFB-87B8-8CC30601418C}" presName="Name37" presStyleLbl="parChTrans1D3" presStyleIdx="4" presStyleCnt="24"/>
      <dgm:spPr/>
    </dgm:pt>
    <dgm:pt modelId="{A481B780-10E5-4258-B145-C286D6877C48}" type="pres">
      <dgm:prSet presAssocID="{506802FC-5AE0-4E1B-B2E7-5C59C09A099C}" presName="hierRoot2" presStyleCnt="0">
        <dgm:presLayoutVars>
          <dgm:hierBranch val="init"/>
        </dgm:presLayoutVars>
      </dgm:prSet>
      <dgm:spPr/>
    </dgm:pt>
    <dgm:pt modelId="{97B42DF5-FCD9-475B-9CCC-10F9D0293155}" type="pres">
      <dgm:prSet presAssocID="{506802FC-5AE0-4E1B-B2E7-5C59C09A099C}" presName="rootComposite" presStyleCnt="0"/>
      <dgm:spPr/>
    </dgm:pt>
    <dgm:pt modelId="{CB710383-AB2A-4109-93CF-2C188B1F5F42}" type="pres">
      <dgm:prSet presAssocID="{506802FC-5AE0-4E1B-B2E7-5C59C09A099C}" presName="rootText" presStyleLbl="node3" presStyleIdx="4" presStyleCnt="24" custScaleX="172704" custScaleY="115951" custLinFactY="-48569" custLinFactNeighborX="-41633" custLinFactNeighborY="-100000">
        <dgm:presLayoutVars>
          <dgm:chPref val="3"/>
        </dgm:presLayoutVars>
      </dgm:prSet>
      <dgm:spPr/>
    </dgm:pt>
    <dgm:pt modelId="{29FB60AF-FB11-4557-8779-8494A28A088A}" type="pres">
      <dgm:prSet presAssocID="{506802FC-5AE0-4E1B-B2E7-5C59C09A099C}" presName="rootConnector" presStyleLbl="node3" presStyleIdx="4" presStyleCnt="24"/>
      <dgm:spPr/>
    </dgm:pt>
    <dgm:pt modelId="{EF454EF6-21B1-4845-B8FF-36184641518E}" type="pres">
      <dgm:prSet presAssocID="{506802FC-5AE0-4E1B-B2E7-5C59C09A099C}" presName="hierChild4" presStyleCnt="0"/>
      <dgm:spPr/>
    </dgm:pt>
    <dgm:pt modelId="{A08ECAC4-C0F5-441F-B7BC-24915FA0FADA}" type="pres">
      <dgm:prSet presAssocID="{506802FC-5AE0-4E1B-B2E7-5C59C09A099C}" presName="hierChild5" presStyleCnt="0"/>
      <dgm:spPr/>
    </dgm:pt>
    <dgm:pt modelId="{4E86AEF1-49D8-4C47-B9FC-CADD13BB08B8}" type="pres">
      <dgm:prSet presAssocID="{0E90EE5C-BA42-4591-A228-DAD7B3FBC2C5}" presName="Name37" presStyleLbl="parChTrans1D3" presStyleIdx="5" presStyleCnt="24"/>
      <dgm:spPr/>
    </dgm:pt>
    <dgm:pt modelId="{D210147B-DA20-452E-BF3B-50E8804E3939}" type="pres">
      <dgm:prSet presAssocID="{7D0DA778-676D-4AF3-9877-5634DDF4ECFC}" presName="hierRoot2" presStyleCnt="0">
        <dgm:presLayoutVars>
          <dgm:hierBranch val="init"/>
        </dgm:presLayoutVars>
      </dgm:prSet>
      <dgm:spPr/>
    </dgm:pt>
    <dgm:pt modelId="{B6651296-6FE6-4F44-803D-9FFA2B2BDA19}" type="pres">
      <dgm:prSet presAssocID="{7D0DA778-676D-4AF3-9877-5634DDF4ECFC}" presName="rootComposite" presStyleCnt="0"/>
      <dgm:spPr/>
    </dgm:pt>
    <dgm:pt modelId="{1CA321DA-6F90-4664-BB56-B0EFEE5B53FB}" type="pres">
      <dgm:prSet presAssocID="{7D0DA778-676D-4AF3-9877-5634DDF4ECFC}" presName="rootText" presStyleLbl="node3" presStyleIdx="5" presStyleCnt="24" custAng="0" custScaleX="170879" custScaleY="116224" custLinFactY="-76972" custLinFactNeighborX="-41856" custLinFactNeighborY="-100000">
        <dgm:presLayoutVars>
          <dgm:chPref val="3"/>
        </dgm:presLayoutVars>
      </dgm:prSet>
      <dgm:spPr/>
    </dgm:pt>
    <dgm:pt modelId="{40F05B16-2BD4-4177-8CD8-8B30487267CA}" type="pres">
      <dgm:prSet presAssocID="{7D0DA778-676D-4AF3-9877-5634DDF4ECFC}" presName="rootConnector" presStyleLbl="node3" presStyleIdx="5" presStyleCnt="24"/>
      <dgm:spPr/>
    </dgm:pt>
    <dgm:pt modelId="{E79C04C5-F93B-42EB-91C4-B06012F504D9}" type="pres">
      <dgm:prSet presAssocID="{7D0DA778-676D-4AF3-9877-5634DDF4ECFC}" presName="hierChild4" presStyleCnt="0"/>
      <dgm:spPr/>
    </dgm:pt>
    <dgm:pt modelId="{60C24FE9-EA86-49C9-8986-8ABE19764F89}" type="pres">
      <dgm:prSet presAssocID="{7D0DA778-676D-4AF3-9877-5634DDF4ECFC}" presName="hierChild5" presStyleCnt="0"/>
      <dgm:spPr/>
    </dgm:pt>
    <dgm:pt modelId="{18BD0C12-D6D2-43C6-98C8-8148EB06329B}" type="pres">
      <dgm:prSet presAssocID="{D587D9E7-5E33-44D2-927C-4E81E838DB42}" presName="hierChild5" presStyleCnt="0"/>
      <dgm:spPr/>
    </dgm:pt>
    <dgm:pt modelId="{2BD6C9A3-BD6F-415A-8653-611F2F3F0820}" type="pres">
      <dgm:prSet presAssocID="{963AB33C-D3E0-4F0F-AA1B-8C591D79B91E}" presName="Name37" presStyleLbl="parChTrans1D2" presStyleIdx="1" presStyleCnt="4"/>
      <dgm:spPr/>
    </dgm:pt>
    <dgm:pt modelId="{9022C691-1317-4AF5-8C07-8F61979BC43B}" type="pres">
      <dgm:prSet presAssocID="{1C62179C-3F09-49A4-8146-CE754E051D15}" presName="hierRoot2" presStyleCnt="0">
        <dgm:presLayoutVars>
          <dgm:hierBranch val="init"/>
        </dgm:presLayoutVars>
      </dgm:prSet>
      <dgm:spPr/>
    </dgm:pt>
    <dgm:pt modelId="{AB82105C-714E-4342-8554-570774AAE4ED}" type="pres">
      <dgm:prSet presAssocID="{1C62179C-3F09-49A4-8146-CE754E051D15}" presName="rootComposite" presStyleCnt="0"/>
      <dgm:spPr/>
    </dgm:pt>
    <dgm:pt modelId="{4E92C101-D594-451F-84FC-E64E453558C2}" type="pres">
      <dgm:prSet presAssocID="{1C62179C-3F09-49A4-8146-CE754E051D15}" presName="rootText" presStyleLbl="node2" presStyleIdx="1" presStyleCnt="4" custScaleX="186183" custScaleY="119802" custLinFactNeighborX="-14167" custLinFactNeighborY="-25742">
        <dgm:presLayoutVars>
          <dgm:chPref val="3"/>
        </dgm:presLayoutVars>
      </dgm:prSet>
      <dgm:spPr>
        <a:xfrm>
          <a:off x="2963975" y="789306"/>
          <a:ext cx="2326474" cy="764897"/>
        </a:xfrm>
        <a:prstGeom prst="rect">
          <a:avLst/>
        </a:prstGeom>
      </dgm:spPr>
    </dgm:pt>
    <dgm:pt modelId="{9AE70BC4-056C-4EB9-92B0-DDE0C05620A1}" type="pres">
      <dgm:prSet presAssocID="{1C62179C-3F09-49A4-8146-CE754E051D15}" presName="rootConnector" presStyleLbl="node2" presStyleIdx="1" presStyleCnt="4"/>
      <dgm:spPr/>
    </dgm:pt>
    <dgm:pt modelId="{B391CB64-2E82-4DAF-960C-CB2D17A5289D}" type="pres">
      <dgm:prSet presAssocID="{1C62179C-3F09-49A4-8146-CE754E051D15}" presName="hierChild4" presStyleCnt="0"/>
      <dgm:spPr/>
    </dgm:pt>
    <dgm:pt modelId="{B05AE050-9F31-4432-B1EE-CB9BDCEC11F5}" type="pres">
      <dgm:prSet presAssocID="{9418FED4-362F-46F7-8B05-895F3798C15B}" presName="Name37" presStyleLbl="parChTrans1D3" presStyleIdx="6" presStyleCnt="24"/>
      <dgm:spPr/>
    </dgm:pt>
    <dgm:pt modelId="{71796817-B3F1-47BF-AFBE-2AEE64AB904B}" type="pres">
      <dgm:prSet presAssocID="{184B2AE6-C631-4041-AAF5-467C5A78F6CD}" presName="hierRoot2" presStyleCnt="0">
        <dgm:presLayoutVars>
          <dgm:hierBranch val="init"/>
        </dgm:presLayoutVars>
      </dgm:prSet>
      <dgm:spPr/>
    </dgm:pt>
    <dgm:pt modelId="{38849C3F-B5D6-4927-B376-75EF254A5746}" type="pres">
      <dgm:prSet presAssocID="{184B2AE6-C631-4041-AAF5-467C5A78F6CD}" presName="rootComposite" presStyleCnt="0"/>
      <dgm:spPr/>
    </dgm:pt>
    <dgm:pt modelId="{49A9EDE9-EC9E-4020-BE49-277925FE56AF}" type="pres">
      <dgm:prSet presAssocID="{184B2AE6-C631-4041-AAF5-467C5A78F6CD}" presName="rootText" presStyleLbl="node3" presStyleIdx="6" presStyleCnt="24" custScaleX="168697" custScaleY="94470" custLinFactNeighborX="-36647" custLinFactNeighborY="-46145">
        <dgm:presLayoutVars>
          <dgm:chPref val="3"/>
        </dgm:presLayoutVars>
      </dgm:prSet>
      <dgm:spPr/>
    </dgm:pt>
    <dgm:pt modelId="{39354436-7B0E-4902-93A4-E78AFBDE05FA}" type="pres">
      <dgm:prSet presAssocID="{184B2AE6-C631-4041-AAF5-467C5A78F6CD}" presName="rootConnector" presStyleLbl="node3" presStyleIdx="6" presStyleCnt="24"/>
      <dgm:spPr/>
    </dgm:pt>
    <dgm:pt modelId="{1FBEA701-70B7-4AF1-825F-2EE08EC3C8EC}" type="pres">
      <dgm:prSet presAssocID="{184B2AE6-C631-4041-AAF5-467C5A78F6CD}" presName="hierChild4" presStyleCnt="0"/>
      <dgm:spPr/>
    </dgm:pt>
    <dgm:pt modelId="{3BCE2C51-1510-4D86-8AA9-5CE0646EBB59}" type="pres">
      <dgm:prSet presAssocID="{184B2AE6-C631-4041-AAF5-467C5A78F6CD}" presName="hierChild5" presStyleCnt="0"/>
      <dgm:spPr/>
    </dgm:pt>
    <dgm:pt modelId="{A3911180-4E0E-4A6E-9D4A-8493BC0C92C1}" type="pres">
      <dgm:prSet presAssocID="{78DAB186-569A-4316-97B3-52A614C8AABE}" presName="Name37" presStyleLbl="parChTrans1D3" presStyleIdx="7" presStyleCnt="24"/>
      <dgm:spPr/>
    </dgm:pt>
    <dgm:pt modelId="{8C62AB6F-3664-4FED-8A3D-6D66F02A3B09}" type="pres">
      <dgm:prSet presAssocID="{5F1441AF-6661-43D1-A41D-E189B2F8901B}" presName="hierRoot2" presStyleCnt="0">
        <dgm:presLayoutVars>
          <dgm:hierBranch val="init"/>
        </dgm:presLayoutVars>
      </dgm:prSet>
      <dgm:spPr/>
    </dgm:pt>
    <dgm:pt modelId="{56A247A0-0F02-4759-8382-F08345FC4DAC}" type="pres">
      <dgm:prSet presAssocID="{5F1441AF-6661-43D1-A41D-E189B2F8901B}" presName="rootComposite" presStyleCnt="0"/>
      <dgm:spPr/>
    </dgm:pt>
    <dgm:pt modelId="{5AC87553-9E02-437C-B579-DFC14DB1653E}" type="pres">
      <dgm:prSet presAssocID="{5F1441AF-6661-43D1-A41D-E189B2F8901B}" presName="rootText" presStyleLbl="node3" presStyleIdx="7" presStyleCnt="24" custScaleX="168697" custScaleY="94470" custLinFactNeighborX="-35017" custLinFactNeighborY="-64284">
        <dgm:presLayoutVars>
          <dgm:chPref val="3"/>
        </dgm:presLayoutVars>
      </dgm:prSet>
      <dgm:spPr/>
    </dgm:pt>
    <dgm:pt modelId="{725752A8-2232-41EC-842E-055B712B2E43}" type="pres">
      <dgm:prSet presAssocID="{5F1441AF-6661-43D1-A41D-E189B2F8901B}" presName="rootConnector" presStyleLbl="node3" presStyleIdx="7" presStyleCnt="24"/>
      <dgm:spPr/>
    </dgm:pt>
    <dgm:pt modelId="{F90D0CA7-F554-4349-A93D-7247FC6ED5AF}" type="pres">
      <dgm:prSet presAssocID="{5F1441AF-6661-43D1-A41D-E189B2F8901B}" presName="hierChild4" presStyleCnt="0"/>
      <dgm:spPr/>
    </dgm:pt>
    <dgm:pt modelId="{C3A82B61-2BA3-416E-A8D2-2B349825EBCC}" type="pres">
      <dgm:prSet presAssocID="{5F1441AF-6661-43D1-A41D-E189B2F8901B}" presName="hierChild5" presStyleCnt="0"/>
      <dgm:spPr/>
    </dgm:pt>
    <dgm:pt modelId="{343F6CF8-1FF0-47A6-8612-B6AFB4725384}" type="pres">
      <dgm:prSet presAssocID="{E8397AC6-3FFD-4648-B44B-2940DB1B5B09}" presName="Name37" presStyleLbl="parChTrans1D3" presStyleIdx="8" presStyleCnt="24"/>
      <dgm:spPr/>
    </dgm:pt>
    <dgm:pt modelId="{E8D21D09-B090-44D8-9022-150E2C53AA90}" type="pres">
      <dgm:prSet presAssocID="{6D3B4B39-D431-40BB-BBC1-A9B5A2B6A0C0}" presName="hierRoot2" presStyleCnt="0">
        <dgm:presLayoutVars>
          <dgm:hierBranch val="init"/>
        </dgm:presLayoutVars>
      </dgm:prSet>
      <dgm:spPr/>
    </dgm:pt>
    <dgm:pt modelId="{5ECACAC5-F988-4284-87D7-2D54220753BD}" type="pres">
      <dgm:prSet presAssocID="{6D3B4B39-D431-40BB-BBC1-A9B5A2B6A0C0}" presName="rootComposite" presStyleCnt="0"/>
      <dgm:spPr/>
    </dgm:pt>
    <dgm:pt modelId="{8745B90E-6545-4627-A84E-786D6C9D8F53}" type="pres">
      <dgm:prSet presAssocID="{6D3B4B39-D431-40BB-BBC1-A9B5A2B6A0C0}" presName="rootText" presStyleLbl="node3" presStyleIdx="8" presStyleCnt="24" custScaleX="168697" custScaleY="94470" custLinFactNeighborX="-34087" custLinFactNeighborY="-87719">
        <dgm:presLayoutVars>
          <dgm:chPref val="3"/>
        </dgm:presLayoutVars>
      </dgm:prSet>
      <dgm:spPr/>
    </dgm:pt>
    <dgm:pt modelId="{175AB118-B888-4FEC-920B-E2A916A08E75}" type="pres">
      <dgm:prSet presAssocID="{6D3B4B39-D431-40BB-BBC1-A9B5A2B6A0C0}" presName="rootConnector" presStyleLbl="node3" presStyleIdx="8" presStyleCnt="24"/>
      <dgm:spPr/>
    </dgm:pt>
    <dgm:pt modelId="{4AD444C2-B0BB-4A44-B906-9260C406F181}" type="pres">
      <dgm:prSet presAssocID="{6D3B4B39-D431-40BB-BBC1-A9B5A2B6A0C0}" presName="hierChild4" presStyleCnt="0"/>
      <dgm:spPr/>
    </dgm:pt>
    <dgm:pt modelId="{25B417E1-0BFF-4111-A976-D123E244D482}" type="pres">
      <dgm:prSet presAssocID="{6D3B4B39-D431-40BB-BBC1-A9B5A2B6A0C0}" presName="hierChild5" presStyleCnt="0"/>
      <dgm:spPr/>
    </dgm:pt>
    <dgm:pt modelId="{051A88EB-3D73-4DCA-BC2A-33A6199FB8D2}" type="pres">
      <dgm:prSet presAssocID="{03D194F3-F18F-4E02-BAF1-1F5AFE41439F}" presName="Name37" presStyleLbl="parChTrans1D3" presStyleIdx="9" presStyleCnt="24"/>
      <dgm:spPr/>
    </dgm:pt>
    <dgm:pt modelId="{69BD761C-5E04-4A50-A9E9-52AC7A3D317E}" type="pres">
      <dgm:prSet presAssocID="{951A7F62-6815-41CD-BC6A-692B940E357D}" presName="hierRoot2" presStyleCnt="0">
        <dgm:presLayoutVars>
          <dgm:hierBranch val="init"/>
        </dgm:presLayoutVars>
      </dgm:prSet>
      <dgm:spPr/>
    </dgm:pt>
    <dgm:pt modelId="{52B1B4C9-F123-4173-9BE6-FB91AD483AB8}" type="pres">
      <dgm:prSet presAssocID="{951A7F62-6815-41CD-BC6A-692B940E357D}" presName="rootComposite" presStyleCnt="0"/>
      <dgm:spPr/>
    </dgm:pt>
    <dgm:pt modelId="{59E359D8-BA01-4B01-ABA3-F6C6556C08E8}" type="pres">
      <dgm:prSet presAssocID="{951A7F62-6815-41CD-BC6A-692B940E357D}" presName="rootText" presStyleLbl="node3" presStyleIdx="9" presStyleCnt="24" custScaleX="168697" custScaleY="131044" custLinFactY="-14023" custLinFactNeighborX="-34229" custLinFactNeighborY="-100000">
        <dgm:presLayoutVars>
          <dgm:chPref val="3"/>
        </dgm:presLayoutVars>
      </dgm:prSet>
      <dgm:spPr/>
    </dgm:pt>
    <dgm:pt modelId="{66D55640-B88D-4931-A73F-F1C2B19118D0}" type="pres">
      <dgm:prSet presAssocID="{951A7F62-6815-41CD-BC6A-692B940E357D}" presName="rootConnector" presStyleLbl="node3" presStyleIdx="9" presStyleCnt="24"/>
      <dgm:spPr/>
    </dgm:pt>
    <dgm:pt modelId="{9AC25EB3-A356-4158-A10D-8882BBD41084}" type="pres">
      <dgm:prSet presAssocID="{951A7F62-6815-41CD-BC6A-692B940E357D}" presName="hierChild4" presStyleCnt="0"/>
      <dgm:spPr/>
    </dgm:pt>
    <dgm:pt modelId="{B2C0DB53-4759-463E-83E8-7072256F83EF}" type="pres">
      <dgm:prSet presAssocID="{951A7F62-6815-41CD-BC6A-692B940E357D}" presName="hierChild5" presStyleCnt="0"/>
      <dgm:spPr/>
    </dgm:pt>
    <dgm:pt modelId="{ACF203FF-34EA-4495-A995-63B6A1F09F1B}" type="pres">
      <dgm:prSet presAssocID="{58F00894-3F70-4A8D-84C9-CD6BD1A1106C}" presName="Name37" presStyleLbl="parChTrans1D3" presStyleIdx="10" presStyleCnt="24"/>
      <dgm:spPr/>
    </dgm:pt>
    <dgm:pt modelId="{4BD3A719-8C0F-4C3C-84A8-76EF204699F9}" type="pres">
      <dgm:prSet presAssocID="{142D6368-9CBB-47E9-99C7-CA55C25E281D}" presName="hierRoot2" presStyleCnt="0">
        <dgm:presLayoutVars>
          <dgm:hierBranch val="init"/>
        </dgm:presLayoutVars>
      </dgm:prSet>
      <dgm:spPr/>
    </dgm:pt>
    <dgm:pt modelId="{A9861937-6A6A-4756-85C7-8468F6490322}" type="pres">
      <dgm:prSet presAssocID="{142D6368-9CBB-47E9-99C7-CA55C25E281D}" presName="rootComposite" presStyleCnt="0"/>
      <dgm:spPr/>
    </dgm:pt>
    <dgm:pt modelId="{610B9C0D-DB70-475C-A963-ADC7ADF4BAFE}" type="pres">
      <dgm:prSet presAssocID="{142D6368-9CBB-47E9-99C7-CA55C25E281D}" presName="rootText" presStyleLbl="node3" presStyleIdx="10" presStyleCnt="24" custScaleX="168697" custScaleY="122631" custLinFactY="-39628" custLinFactNeighborX="-37078" custLinFactNeighborY="-100000">
        <dgm:presLayoutVars>
          <dgm:chPref val="3"/>
        </dgm:presLayoutVars>
      </dgm:prSet>
      <dgm:spPr/>
    </dgm:pt>
    <dgm:pt modelId="{0118F8D8-84DA-437A-A437-ACC597454CBE}" type="pres">
      <dgm:prSet presAssocID="{142D6368-9CBB-47E9-99C7-CA55C25E281D}" presName="rootConnector" presStyleLbl="node3" presStyleIdx="10" presStyleCnt="24"/>
      <dgm:spPr/>
    </dgm:pt>
    <dgm:pt modelId="{DDE62623-E31D-4EDD-A319-F81583AF9A20}" type="pres">
      <dgm:prSet presAssocID="{142D6368-9CBB-47E9-99C7-CA55C25E281D}" presName="hierChild4" presStyleCnt="0"/>
      <dgm:spPr/>
    </dgm:pt>
    <dgm:pt modelId="{ABF12BE1-B5A5-4513-8229-F26061355A4E}" type="pres">
      <dgm:prSet presAssocID="{142D6368-9CBB-47E9-99C7-CA55C25E281D}" presName="hierChild5" presStyleCnt="0"/>
      <dgm:spPr/>
    </dgm:pt>
    <dgm:pt modelId="{678973C3-0B78-484D-9BDA-12077844AD06}" type="pres">
      <dgm:prSet presAssocID="{7E120FA1-25F2-44BC-8D75-120191C7662F}" presName="Name37" presStyleLbl="parChTrans1D3" presStyleIdx="11" presStyleCnt="24"/>
      <dgm:spPr/>
    </dgm:pt>
    <dgm:pt modelId="{51303C42-3360-4BAB-BCCC-6F1A93B5DF22}" type="pres">
      <dgm:prSet presAssocID="{A8FA88A5-3CBD-40F3-A97B-B2C66AD18205}" presName="hierRoot2" presStyleCnt="0">
        <dgm:presLayoutVars>
          <dgm:hierBranch val="init"/>
        </dgm:presLayoutVars>
      </dgm:prSet>
      <dgm:spPr/>
    </dgm:pt>
    <dgm:pt modelId="{98BAA87F-A75F-43C1-BC27-BDE87D38D691}" type="pres">
      <dgm:prSet presAssocID="{A8FA88A5-3CBD-40F3-A97B-B2C66AD18205}" presName="rootComposite" presStyleCnt="0"/>
      <dgm:spPr/>
    </dgm:pt>
    <dgm:pt modelId="{E46FD5F7-B981-458D-A200-978657EEDDA3}" type="pres">
      <dgm:prSet presAssocID="{A8FA88A5-3CBD-40F3-A97B-B2C66AD18205}" presName="rootText" presStyleLbl="node3" presStyleIdx="11" presStyleCnt="24" custScaleX="171185" custLinFactY="-54498" custLinFactNeighborX="-35219" custLinFactNeighborY="-100000">
        <dgm:presLayoutVars>
          <dgm:chPref val="3"/>
        </dgm:presLayoutVars>
      </dgm:prSet>
      <dgm:spPr/>
    </dgm:pt>
    <dgm:pt modelId="{6C2E87E0-38E6-4D63-A0F8-61815B777FCB}" type="pres">
      <dgm:prSet presAssocID="{A8FA88A5-3CBD-40F3-A97B-B2C66AD18205}" presName="rootConnector" presStyleLbl="node3" presStyleIdx="11" presStyleCnt="24"/>
      <dgm:spPr/>
    </dgm:pt>
    <dgm:pt modelId="{5A6E4433-8DE3-4D59-8D88-B5631F765DE1}" type="pres">
      <dgm:prSet presAssocID="{A8FA88A5-3CBD-40F3-A97B-B2C66AD18205}" presName="hierChild4" presStyleCnt="0"/>
      <dgm:spPr/>
    </dgm:pt>
    <dgm:pt modelId="{7904FD17-9D14-4200-B4AD-0CA49D1A2F1F}" type="pres">
      <dgm:prSet presAssocID="{A8FA88A5-3CBD-40F3-A97B-B2C66AD18205}" presName="hierChild5" presStyleCnt="0"/>
      <dgm:spPr/>
    </dgm:pt>
    <dgm:pt modelId="{E7D1550E-2F1E-4A42-A845-C8BC163B72EE}" type="pres">
      <dgm:prSet presAssocID="{1C62179C-3F09-49A4-8146-CE754E051D15}" presName="hierChild5" presStyleCnt="0"/>
      <dgm:spPr/>
    </dgm:pt>
    <dgm:pt modelId="{068DC6AD-2A6A-4F43-938E-A8E38462B789}" type="pres">
      <dgm:prSet presAssocID="{10BAC9B3-7EFC-466A-8477-9EF6B4F309B0}" presName="Name37" presStyleLbl="parChTrans1D2" presStyleIdx="2" presStyleCnt="4"/>
      <dgm:spPr/>
    </dgm:pt>
    <dgm:pt modelId="{AA607282-0BF7-4A25-9A2C-2963F9260C43}" type="pres">
      <dgm:prSet presAssocID="{6D40309C-00A7-47EE-8474-62830139561B}" presName="hierRoot2" presStyleCnt="0">
        <dgm:presLayoutVars>
          <dgm:hierBranch val="init"/>
        </dgm:presLayoutVars>
      </dgm:prSet>
      <dgm:spPr/>
    </dgm:pt>
    <dgm:pt modelId="{BEC08BB5-D6D5-4121-928C-6DF483189701}" type="pres">
      <dgm:prSet presAssocID="{6D40309C-00A7-47EE-8474-62830139561B}" presName="rootComposite" presStyleCnt="0"/>
      <dgm:spPr/>
    </dgm:pt>
    <dgm:pt modelId="{67630CD2-42AA-4F08-98BC-437EF0571D90}" type="pres">
      <dgm:prSet presAssocID="{6D40309C-00A7-47EE-8474-62830139561B}" presName="rootText" presStyleLbl="node2" presStyleIdx="2" presStyleCnt="4" custScaleX="186183" custScaleY="119802" custLinFactNeighborX="-13328" custLinFactNeighborY="-21608">
        <dgm:presLayoutVars>
          <dgm:chPref val="3"/>
        </dgm:presLayoutVars>
      </dgm:prSet>
      <dgm:spPr>
        <a:xfrm>
          <a:off x="5569319" y="815701"/>
          <a:ext cx="2326474" cy="764897"/>
        </a:xfrm>
        <a:prstGeom prst="rect">
          <a:avLst/>
        </a:prstGeom>
      </dgm:spPr>
    </dgm:pt>
    <dgm:pt modelId="{AEA7BC63-A65D-4D88-8FC8-125BF87D7FA6}" type="pres">
      <dgm:prSet presAssocID="{6D40309C-00A7-47EE-8474-62830139561B}" presName="rootConnector" presStyleLbl="node2" presStyleIdx="2" presStyleCnt="4"/>
      <dgm:spPr/>
    </dgm:pt>
    <dgm:pt modelId="{6597B3ED-7D7B-44D5-B078-60046FB95276}" type="pres">
      <dgm:prSet presAssocID="{6D40309C-00A7-47EE-8474-62830139561B}" presName="hierChild4" presStyleCnt="0"/>
      <dgm:spPr/>
    </dgm:pt>
    <dgm:pt modelId="{46730C17-2CF9-49C8-A56E-E1C0B77AFEFC}" type="pres">
      <dgm:prSet presAssocID="{885A4F78-E9F0-4722-81F4-59270900CCD1}" presName="Name37" presStyleLbl="parChTrans1D3" presStyleIdx="12" presStyleCnt="24"/>
      <dgm:spPr/>
    </dgm:pt>
    <dgm:pt modelId="{913B59DE-8D4E-46CE-85C7-571147AD136B}" type="pres">
      <dgm:prSet presAssocID="{2261BE7B-8D24-417D-B68C-9AB194D28514}" presName="hierRoot2" presStyleCnt="0">
        <dgm:presLayoutVars>
          <dgm:hierBranch val="init"/>
        </dgm:presLayoutVars>
      </dgm:prSet>
      <dgm:spPr/>
    </dgm:pt>
    <dgm:pt modelId="{15E3C937-5C33-4E7F-A9ED-4B0C7D87DE37}" type="pres">
      <dgm:prSet presAssocID="{2261BE7B-8D24-417D-B68C-9AB194D28514}" presName="rootComposite" presStyleCnt="0"/>
      <dgm:spPr/>
    </dgm:pt>
    <dgm:pt modelId="{B290C3BF-9E5F-4F27-8353-DC090907D644}" type="pres">
      <dgm:prSet presAssocID="{2261BE7B-8D24-417D-B68C-9AB194D28514}" presName="rootText" presStyleLbl="node3" presStyleIdx="12" presStyleCnt="24" custScaleX="163547" custScaleY="84480" custLinFactNeighborX="-31773" custLinFactNeighborY="-43852">
        <dgm:presLayoutVars>
          <dgm:chPref val="3"/>
        </dgm:presLayoutVars>
      </dgm:prSet>
      <dgm:spPr/>
    </dgm:pt>
    <dgm:pt modelId="{CDBAD15F-AB5E-4446-9E76-898621ACC7CC}" type="pres">
      <dgm:prSet presAssocID="{2261BE7B-8D24-417D-B68C-9AB194D28514}" presName="rootConnector" presStyleLbl="node3" presStyleIdx="12" presStyleCnt="24"/>
      <dgm:spPr/>
    </dgm:pt>
    <dgm:pt modelId="{9E19F6CC-9B03-4ED2-88A6-A59FBC779EBA}" type="pres">
      <dgm:prSet presAssocID="{2261BE7B-8D24-417D-B68C-9AB194D28514}" presName="hierChild4" presStyleCnt="0"/>
      <dgm:spPr/>
    </dgm:pt>
    <dgm:pt modelId="{005BD140-0107-4906-8134-CDD7D8D1DCC1}" type="pres">
      <dgm:prSet presAssocID="{2261BE7B-8D24-417D-B68C-9AB194D28514}" presName="hierChild5" presStyleCnt="0"/>
      <dgm:spPr/>
    </dgm:pt>
    <dgm:pt modelId="{44F1F685-E6FA-42BF-899B-9EC49C2B2E4F}" type="pres">
      <dgm:prSet presAssocID="{4D7D8D61-44F0-4A16-B814-EC393CD04E08}" presName="Name37" presStyleLbl="parChTrans1D3" presStyleIdx="13" presStyleCnt="24"/>
      <dgm:spPr/>
    </dgm:pt>
    <dgm:pt modelId="{0081AA17-1F27-498F-AA7E-72EF5AFBDB23}" type="pres">
      <dgm:prSet presAssocID="{1660BD29-6402-48C3-91CD-DA9608E7E28B}" presName="hierRoot2" presStyleCnt="0">
        <dgm:presLayoutVars>
          <dgm:hierBranch val="init"/>
        </dgm:presLayoutVars>
      </dgm:prSet>
      <dgm:spPr/>
    </dgm:pt>
    <dgm:pt modelId="{28ED52BC-AC7A-4B2E-A2FD-7FC2324160B2}" type="pres">
      <dgm:prSet presAssocID="{1660BD29-6402-48C3-91CD-DA9608E7E28B}" presName="rootComposite" presStyleCnt="0"/>
      <dgm:spPr/>
    </dgm:pt>
    <dgm:pt modelId="{1D0784CF-E554-4378-AEC6-CBB1252BDDA7}" type="pres">
      <dgm:prSet presAssocID="{1660BD29-6402-48C3-91CD-DA9608E7E28B}" presName="rootText" presStyleLbl="node3" presStyleIdx="13" presStyleCnt="24" custScaleX="163547" custScaleY="89420" custLinFactNeighborX="-32079" custLinFactNeighborY="-63418">
        <dgm:presLayoutVars>
          <dgm:chPref val="3"/>
        </dgm:presLayoutVars>
      </dgm:prSet>
      <dgm:spPr/>
    </dgm:pt>
    <dgm:pt modelId="{DA57C4C1-D187-4DB7-A7C3-E2C98C0BE294}" type="pres">
      <dgm:prSet presAssocID="{1660BD29-6402-48C3-91CD-DA9608E7E28B}" presName="rootConnector" presStyleLbl="node3" presStyleIdx="13" presStyleCnt="24"/>
      <dgm:spPr/>
    </dgm:pt>
    <dgm:pt modelId="{8BA5C547-A9AD-4F7C-83A1-9E2B5D983393}" type="pres">
      <dgm:prSet presAssocID="{1660BD29-6402-48C3-91CD-DA9608E7E28B}" presName="hierChild4" presStyleCnt="0"/>
      <dgm:spPr/>
    </dgm:pt>
    <dgm:pt modelId="{4918DCBF-5849-4CDA-BB18-A371C8BA1AC1}" type="pres">
      <dgm:prSet presAssocID="{1660BD29-6402-48C3-91CD-DA9608E7E28B}" presName="hierChild5" presStyleCnt="0"/>
      <dgm:spPr/>
    </dgm:pt>
    <dgm:pt modelId="{670054F5-D26E-4B44-A787-7459F58BE70E}" type="pres">
      <dgm:prSet presAssocID="{90830B9D-627D-4FD0-AAE5-13636A3B371A}" presName="Name37" presStyleLbl="parChTrans1D3" presStyleIdx="14" presStyleCnt="24"/>
      <dgm:spPr/>
    </dgm:pt>
    <dgm:pt modelId="{5A1DBDC6-273E-4D37-8370-3C6B593D3183}" type="pres">
      <dgm:prSet presAssocID="{F8D52EE8-538F-4A75-A4A4-043EB0327D2D}" presName="hierRoot2" presStyleCnt="0">
        <dgm:presLayoutVars>
          <dgm:hierBranch val="init"/>
        </dgm:presLayoutVars>
      </dgm:prSet>
      <dgm:spPr/>
    </dgm:pt>
    <dgm:pt modelId="{0730E39A-1CCF-4354-B55D-29BFF894DFE4}" type="pres">
      <dgm:prSet presAssocID="{F8D52EE8-538F-4A75-A4A4-043EB0327D2D}" presName="rootComposite" presStyleCnt="0"/>
      <dgm:spPr/>
    </dgm:pt>
    <dgm:pt modelId="{B4BF29F1-61AE-4AA3-9B53-CB59C750E8D0}" type="pres">
      <dgm:prSet presAssocID="{F8D52EE8-538F-4A75-A4A4-043EB0327D2D}" presName="rootText" presStyleLbl="node3" presStyleIdx="14" presStyleCnt="24" custScaleX="163547" custScaleY="111636" custLinFactNeighborX="-32079" custLinFactNeighborY="-86888">
        <dgm:presLayoutVars>
          <dgm:chPref val="3"/>
        </dgm:presLayoutVars>
      </dgm:prSet>
      <dgm:spPr/>
    </dgm:pt>
    <dgm:pt modelId="{DDC81ACD-6242-4DC5-94E4-365690FEC89C}" type="pres">
      <dgm:prSet presAssocID="{F8D52EE8-538F-4A75-A4A4-043EB0327D2D}" presName="rootConnector" presStyleLbl="node3" presStyleIdx="14" presStyleCnt="24"/>
      <dgm:spPr/>
    </dgm:pt>
    <dgm:pt modelId="{DA08D36C-73B3-4131-AB6C-29CA4AAE241E}" type="pres">
      <dgm:prSet presAssocID="{F8D52EE8-538F-4A75-A4A4-043EB0327D2D}" presName="hierChild4" presStyleCnt="0"/>
      <dgm:spPr/>
    </dgm:pt>
    <dgm:pt modelId="{411C0A45-FA80-4169-83DC-F763DE3F664D}" type="pres">
      <dgm:prSet presAssocID="{F8D52EE8-538F-4A75-A4A4-043EB0327D2D}" presName="hierChild5" presStyleCnt="0"/>
      <dgm:spPr/>
    </dgm:pt>
    <dgm:pt modelId="{40F0F129-76CF-412E-9E66-05DFAE533CFA}" type="pres">
      <dgm:prSet presAssocID="{140D2F47-8542-40FF-A02D-347DD340E4EE}" presName="Name37" presStyleLbl="parChTrans1D3" presStyleIdx="15" presStyleCnt="24"/>
      <dgm:spPr/>
    </dgm:pt>
    <dgm:pt modelId="{E4C5A69B-2F66-40F9-A5F1-C6C6DA70821A}" type="pres">
      <dgm:prSet presAssocID="{A0FDD5CC-301F-4A90-AE45-D3214BBEEF98}" presName="hierRoot2" presStyleCnt="0">
        <dgm:presLayoutVars>
          <dgm:hierBranch val="init"/>
        </dgm:presLayoutVars>
      </dgm:prSet>
      <dgm:spPr/>
    </dgm:pt>
    <dgm:pt modelId="{358A86C7-5E4D-465C-9342-B2FACA57E90F}" type="pres">
      <dgm:prSet presAssocID="{A0FDD5CC-301F-4A90-AE45-D3214BBEEF98}" presName="rootComposite" presStyleCnt="0"/>
      <dgm:spPr/>
    </dgm:pt>
    <dgm:pt modelId="{654A6BED-2943-4FD3-A741-C2101E165965}" type="pres">
      <dgm:prSet presAssocID="{A0FDD5CC-301F-4A90-AE45-D3214BBEEF98}" presName="rootText" presStyleLbl="node3" presStyleIdx="15" presStyleCnt="24" custScaleX="163547" custScaleY="91586" custLinFactY="-4489" custLinFactNeighborX="-29655" custLinFactNeighborY="-100000">
        <dgm:presLayoutVars>
          <dgm:chPref val="3"/>
        </dgm:presLayoutVars>
      </dgm:prSet>
      <dgm:spPr/>
    </dgm:pt>
    <dgm:pt modelId="{198A5783-45B5-4A80-B13A-065731A5002C}" type="pres">
      <dgm:prSet presAssocID="{A0FDD5CC-301F-4A90-AE45-D3214BBEEF98}" presName="rootConnector" presStyleLbl="node3" presStyleIdx="15" presStyleCnt="24"/>
      <dgm:spPr/>
    </dgm:pt>
    <dgm:pt modelId="{1BCD1614-6A11-4EEA-85CF-0510A2E20F6E}" type="pres">
      <dgm:prSet presAssocID="{A0FDD5CC-301F-4A90-AE45-D3214BBEEF98}" presName="hierChild4" presStyleCnt="0"/>
      <dgm:spPr/>
    </dgm:pt>
    <dgm:pt modelId="{F54379A0-CE53-4440-B4BE-D0763CB8F985}" type="pres">
      <dgm:prSet presAssocID="{A0FDD5CC-301F-4A90-AE45-D3214BBEEF98}" presName="hierChild5" presStyleCnt="0"/>
      <dgm:spPr/>
    </dgm:pt>
    <dgm:pt modelId="{95149534-B195-4029-8A8A-2CEA33392613}" type="pres">
      <dgm:prSet presAssocID="{CBB5658D-7D04-4D5E-80E4-DA00D0609BFA}" presName="Name37" presStyleLbl="parChTrans1D3" presStyleIdx="16" presStyleCnt="24"/>
      <dgm:spPr/>
    </dgm:pt>
    <dgm:pt modelId="{C9BF6031-B04B-4666-A2FB-B9D7AF99A405}" type="pres">
      <dgm:prSet presAssocID="{6EE9946B-9EFE-4435-987E-536A8D18D16B}" presName="hierRoot2" presStyleCnt="0">
        <dgm:presLayoutVars>
          <dgm:hierBranch val="init"/>
        </dgm:presLayoutVars>
      </dgm:prSet>
      <dgm:spPr/>
    </dgm:pt>
    <dgm:pt modelId="{1D06438B-7362-44D1-9960-71EBD86A9392}" type="pres">
      <dgm:prSet presAssocID="{6EE9946B-9EFE-4435-987E-536A8D18D16B}" presName="rootComposite" presStyleCnt="0"/>
      <dgm:spPr/>
    </dgm:pt>
    <dgm:pt modelId="{189565C7-3973-49DF-9081-6C99B1E0A8C2}" type="pres">
      <dgm:prSet presAssocID="{6EE9946B-9EFE-4435-987E-536A8D18D16B}" presName="rootText" presStyleLbl="node3" presStyleIdx="16" presStyleCnt="24" custScaleX="163547" custScaleY="91586" custLinFactY="-26664" custLinFactNeighborX="-29655" custLinFactNeighborY="-100000">
        <dgm:presLayoutVars>
          <dgm:chPref val="3"/>
        </dgm:presLayoutVars>
      </dgm:prSet>
      <dgm:spPr/>
    </dgm:pt>
    <dgm:pt modelId="{387F93EF-8783-490B-ADC7-E8E90A8344B5}" type="pres">
      <dgm:prSet presAssocID="{6EE9946B-9EFE-4435-987E-536A8D18D16B}" presName="rootConnector" presStyleLbl="node3" presStyleIdx="16" presStyleCnt="24"/>
      <dgm:spPr/>
    </dgm:pt>
    <dgm:pt modelId="{EE1B4AC6-87ED-48BC-A009-433A9DAB707F}" type="pres">
      <dgm:prSet presAssocID="{6EE9946B-9EFE-4435-987E-536A8D18D16B}" presName="hierChild4" presStyleCnt="0"/>
      <dgm:spPr/>
    </dgm:pt>
    <dgm:pt modelId="{36B0C1DF-CF10-4A1B-9438-C7FCB3B88B86}" type="pres">
      <dgm:prSet presAssocID="{6EE9946B-9EFE-4435-987E-536A8D18D16B}" presName="hierChild5" presStyleCnt="0"/>
      <dgm:spPr/>
    </dgm:pt>
    <dgm:pt modelId="{3C564589-9084-4D95-A8F1-905DBB0DCE4A}" type="pres">
      <dgm:prSet presAssocID="{3D452A58-E0AE-4D77-8E34-1A346F0AE4B3}" presName="Name37" presStyleLbl="parChTrans1D3" presStyleIdx="17" presStyleCnt="24"/>
      <dgm:spPr/>
    </dgm:pt>
    <dgm:pt modelId="{41EB2B4E-6948-49E7-BB03-CC8DE57AFC33}" type="pres">
      <dgm:prSet presAssocID="{FE97947C-C28A-4E4E-8AFA-20D39BE3AF45}" presName="hierRoot2" presStyleCnt="0">
        <dgm:presLayoutVars>
          <dgm:hierBranch val="init"/>
        </dgm:presLayoutVars>
      </dgm:prSet>
      <dgm:spPr/>
    </dgm:pt>
    <dgm:pt modelId="{67DF2FC8-AF2C-4959-B2FB-AC24C4871880}" type="pres">
      <dgm:prSet presAssocID="{FE97947C-C28A-4E4E-8AFA-20D39BE3AF45}" presName="rootComposite" presStyleCnt="0"/>
      <dgm:spPr/>
    </dgm:pt>
    <dgm:pt modelId="{D2077D87-F548-4E5A-8674-15E9203A2BAB}" type="pres">
      <dgm:prSet presAssocID="{FE97947C-C28A-4E4E-8AFA-20D39BE3AF45}" presName="rootText" presStyleLbl="node3" presStyleIdx="17" presStyleCnt="24" custScaleX="163472" custScaleY="121741" custLinFactY="-50881" custLinFactNeighborX="-27398" custLinFactNeighborY="-100000">
        <dgm:presLayoutVars>
          <dgm:chPref val="3"/>
        </dgm:presLayoutVars>
      </dgm:prSet>
      <dgm:spPr/>
    </dgm:pt>
    <dgm:pt modelId="{0EF364A4-F2FF-4673-9D97-1E96FB4C711A}" type="pres">
      <dgm:prSet presAssocID="{FE97947C-C28A-4E4E-8AFA-20D39BE3AF45}" presName="rootConnector" presStyleLbl="node3" presStyleIdx="17" presStyleCnt="24"/>
      <dgm:spPr/>
    </dgm:pt>
    <dgm:pt modelId="{B9B1DD22-DB25-4A9C-92F3-FF8266E9BD03}" type="pres">
      <dgm:prSet presAssocID="{FE97947C-C28A-4E4E-8AFA-20D39BE3AF45}" presName="hierChild4" presStyleCnt="0"/>
      <dgm:spPr/>
    </dgm:pt>
    <dgm:pt modelId="{6327DEE4-6683-4C6A-A53B-C9F6891E3A7C}" type="pres">
      <dgm:prSet presAssocID="{FE97947C-C28A-4E4E-8AFA-20D39BE3AF45}" presName="hierChild5" presStyleCnt="0"/>
      <dgm:spPr/>
    </dgm:pt>
    <dgm:pt modelId="{58DAD07D-66BE-4677-AF18-98FB278E6299}" type="pres">
      <dgm:prSet presAssocID="{6D40309C-00A7-47EE-8474-62830139561B}" presName="hierChild5" presStyleCnt="0"/>
      <dgm:spPr/>
    </dgm:pt>
    <dgm:pt modelId="{F67AA762-05F6-4FAC-A284-EE12871F5241}" type="pres">
      <dgm:prSet presAssocID="{418838A3-6FA1-4A64-B1C3-3B4EA0E47AE5}" presName="Name37" presStyleLbl="parChTrans1D2" presStyleIdx="3" presStyleCnt="4"/>
      <dgm:spPr/>
    </dgm:pt>
    <dgm:pt modelId="{217095EE-09EC-49D4-8613-DB2E89F51E56}" type="pres">
      <dgm:prSet presAssocID="{D6B8C798-9E18-40BF-9A78-050A8D1B6B36}" presName="hierRoot2" presStyleCnt="0">
        <dgm:presLayoutVars>
          <dgm:hierBranch val="init"/>
        </dgm:presLayoutVars>
      </dgm:prSet>
      <dgm:spPr/>
    </dgm:pt>
    <dgm:pt modelId="{90481341-DE0E-4631-9E93-39DB410C27F4}" type="pres">
      <dgm:prSet presAssocID="{D6B8C798-9E18-40BF-9A78-050A8D1B6B36}" presName="rootComposite" presStyleCnt="0"/>
      <dgm:spPr/>
    </dgm:pt>
    <dgm:pt modelId="{D4B851A9-0026-44E1-9BC0-AB02103CB128}" type="pres">
      <dgm:prSet presAssocID="{D6B8C798-9E18-40BF-9A78-050A8D1B6B36}" presName="rootText" presStyleLbl="node2" presStyleIdx="3" presStyleCnt="4" custScaleX="186183" custScaleY="119802" custLinFactNeighborX="-16421" custLinFactNeighborY="-29686">
        <dgm:presLayoutVars>
          <dgm:chPref val="3"/>
        </dgm:presLayoutVars>
      </dgm:prSet>
      <dgm:spPr>
        <a:xfrm>
          <a:off x="8124454" y="764125"/>
          <a:ext cx="2665347" cy="764897"/>
        </a:xfrm>
        <a:prstGeom prst="rect">
          <a:avLst/>
        </a:prstGeom>
      </dgm:spPr>
    </dgm:pt>
    <dgm:pt modelId="{16863F0D-F753-4194-947E-08F06DC6C756}" type="pres">
      <dgm:prSet presAssocID="{D6B8C798-9E18-40BF-9A78-050A8D1B6B36}" presName="rootConnector" presStyleLbl="node2" presStyleIdx="3" presStyleCnt="4"/>
      <dgm:spPr/>
    </dgm:pt>
    <dgm:pt modelId="{7DC55018-46A8-4F36-80F4-7FC73728BD78}" type="pres">
      <dgm:prSet presAssocID="{D6B8C798-9E18-40BF-9A78-050A8D1B6B36}" presName="hierChild4" presStyleCnt="0"/>
      <dgm:spPr/>
    </dgm:pt>
    <dgm:pt modelId="{7EA3BCD6-AD34-4DFD-A8B3-47211F6766EA}" type="pres">
      <dgm:prSet presAssocID="{06B7234F-A0CA-4383-9270-A411FFB1B9C5}" presName="Name37" presStyleLbl="parChTrans1D3" presStyleIdx="18" presStyleCnt="24"/>
      <dgm:spPr/>
    </dgm:pt>
    <dgm:pt modelId="{60F08357-27C5-449B-ADD3-F2ED4C7CC087}" type="pres">
      <dgm:prSet presAssocID="{BACB64A4-ED93-4AAB-B59A-12FF0D1F94CD}" presName="hierRoot2" presStyleCnt="0">
        <dgm:presLayoutVars>
          <dgm:hierBranch val="init"/>
        </dgm:presLayoutVars>
      </dgm:prSet>
      <dgm:spPr/>
    </dgm:pt>
    <dgm:pt modelId="{6D95752E-A727-420E-9955-33EC6883B876}" type="pres">
      <dgm:prSet presAssocID="{BACB64A4-ED93-4AAB-B59A-12FF0D1F94CD}" presName="rootComposite" presStyleCnt="0"/>
      <dgm:spPr/>
    </dgm:pt>
    <dgm:pt modelId="{0C3EB8E0-BF9A-476E-B7B5-9318FD6F56F6}" type="pres">
      <dgm:prSet presAssocID="{BACB64A4-ED93-4AAB-B59A-12FF0D1F94CD}" presName="rootText" presStyleLbl="node3" presStyleIdx="18" presStyleCnt="24" custScaleX="163547" custScaleY="152034" custLinFactNeighborX="-36562" custLinFactNeighborY="-45529">
        <dgm:presLayoutVars>
          <dgm:chPref val="3"/>
        </dgm:presLayoutVars>
      </dgm:prSet>
      <dgm:spPr/>
    </dgm:pt>
    <dgm:pt modelId="{7674407A-4894-42DB-925E-AE40CC7F6817}" type="pres">
      <dgm:prSet presAssocID="{BACB64A4-ED93-4AAB-B59A-12FF0D1F94CD}" presName="rootConnector" presStyleLbl="node3" presStyleIdx="18" presStyleCnt="24"/>
      <dgm:spPr/>
    </dgm:pt>
    <dgm:pt modelId="{417DEADC-EA57-4524-B97D-86345E55CF5C}" type="pres">
      <dgm:prSet presAssocID="{BACB64A4-ED93-4AAB-B59A-12FF0D1F94CD}" presName="hierChild4" presStyleCnt="0"/>
      <dgm:spPr/>
    </dgm:pt>
    <dgm:pt modelId="{5CBDACEF-93D0-4748-9406-2B6BBBF69536}" type="pres">
      <dgm:prSet presAssocID="{BACB64A4-ED93-4AAB-B59A-12FF0D1F94CD}" presName="hierChild5" presStyleCnt="0"/>
      <dgm:spPr/>
    </dgm:pt>
    <dgm:pt modelId="{CCA6C41D-10A8-4157-925D-B5515E8BFC4F}" type="pres">
      <dgm:prSet presAssocID="{35E0DE84-AFC2-4E01-AC56-FB0753A10E67}" presName="Name37" presStyleLbl="parChTrans1D3" presStyleIdx="19" presStyleCnt="24"/>
      <dgm:spPr/>
    </dgm:pt>
    <dgm:pt modelId="{5E873E4D-C230-45E6-B842-BD88F6EC4615}" type="pres">
      <dgm:prSet presAssocID="{CBFA0EA0-CCBB-4618-933A-416A59FB7857}" presName="hierRoot2" presStyleCnt="0">
        <dgm:presLayoutVars>
          <dgm:hierBranch val="init"/>
        </dgm:presLayoutVars>
      </dgm:prSet>
      <dgm:spPr/>
    </dgm:pt>
    <dgm:pt modelId="{728A4421-7F12-4198-8FB4-94A7EC0A740F}" type="pres">
      <dgm:prSet presAssocID="{CBFA0EA0-CCBB-4618-933A-416A59FB7857}" presName="rootComposite" presStyleCnt="0"/>
      <dgm:spPr/>
    </dgm:pt>
    <dgm:pt modelId="{8849FECC-FB20-4E22-9724-DB7DBCC6662F}" type="pres">
      <dgm:prSet presAssocID="{CBFA0EA0-CCBB-4618-933A-416A59FB7857}" presName="rootText" presStyleLbl="node3" presStyleIdx="19" presStyleCnt="24" custScaleX="163547" custScaleY="91586" custLinFactNeighborX="-36193" custLinFactNeighborY="-70790">
        <dgm:presLayoutVars>
          <dgm:chPref val="3"/>
        </dgm:presLayoutVars>
      </dgm:prSet>
      <dgm:spPr/>
    </dgm:pt>
    <dgm:pt modelId="{B2F5B114-9A70-4AF5-9BDA-2991A48449F4}" type="pres">
      <dgm:prSet presAssocID="{CBFA0EA0-CCBB-4618-933A-416A59FB7857}" presName="rootConnector" presStyleLbl="node3" presStyleIdx="19" presStyleCnt="24"/>
      <dgm:spPr/>
    </dgm:pt>
    <dgm:pt modelId="{A49AC228-8CCE-4B11-935C-5083B7DC0A35}" type="pres">
      <dgm:prSet presAssocID="{CBFA0EA0-CCBB-4618-933A-416A59FB7857}" presName="hierChild4" presStyleCnt="0"/>
      <dgm:spPr/>
    </dgm:pt>
    <dgm:pt modelId="{84168788-3AE5-4AD8-9DC7-462D79F6A03E}" type="pres">
      <dgm:prSet presAssocID="{CBFA0EA0-CCBB-4618-933A-416A59FB7857}" presName="hierChild5" presStyleCnt="0"/>
      <dgm:spPr/>
    </dgm:pt>
    <dgm:pt modelId="{E416FD9A-028C-4E66-805B-E0634570C854}" type="pres">
      <dgm:prSet presAssocID="{FADE890A-FDDA-4954-AF89-B6E83D9A7B11}" presName="Name37" presStyleLbl="parChTrans1D3" presStyleIdx="20" presStyleCnt="24"/>
      <dgm:spPr/>
    </dgm:pt>
    <dgm:pt modelId="{1929D817-EDD9-4A3D-A485-6D0B6822BEA4}" type="pres">
      <dgm:prSet presAssocID="{6E1D2C3C-ABF3-42AB-8EB9-3786CBAFB39D}" presName="hierRoot2" presStyleCnt="0">
        <dgm:presLayoutVars>
          <dgm:hierBranch val="init"/>
        </dgm:presLayoutVars>
      </dgm:prSet>
      <dgm:spPr/>
    </dgm:pt>
    <dgm:pt modelId="{5C3082C6-6FF8-403A-BBFF-18E5107DDFD5}" type="pres">
      <dgm:prSet presAssocID="{6E1D2C3C-ABF3-42AB-8EB9-3786CBAFB39D}" presName="rootComposite" presStyleCnt="0"/>
      <dgm:spPr/>
    </dgm:pt>
    <dgm:pt modelId="{8776E06D-329D-4A77-AA7D-018AA49AFC47}" type="pres">
      <dgm:prSet presAssocID="{6E1D2C3C-ABF3-42AB-8EB9-3786CBAFB39D}" presName="rootText" presStyleLbl="node3" presStyleIdx="20" presStyleCnt="24" custScaleX="163547" custScaleY="91586" custLinFactNeighborX="-36594" custLinFactNeighborY="-95563">
        <dgm:presLayoutVars>
          <dgm:chPref val="3"/>
        </dgm:presLayoutVars>
      </dgm:prSet>
      <dgm:spPr/>
    </dgm:pt>
    <dgm:pt modelId="{4F8FCF39-CF4D-4B84-97BC-A6D0AF15A34C}" type="pres">
      <dgm:prSet presAssocID="{6E1D2C3C-ABF3-42AB-8EB9-3786CBAFB39D}" presName="rootConnector" presStyleLbl="node3" presStyleIdx="20" presStyleCnt="24"/>
      <dgm:spPr/>
    </dgm:pt>
    <dgm:pt modelId="{E159D501-CFD8-4A9C-8819-CA4D7CCD1250}" type="pres">
      <dgm:prSet presAssocID="{6E1D2C3C-ABF3-42AB-8EB9-3786CBAFB39D}" presName="hierChild4" presStyleCnt="0"/>
      <dgm:spPr/>
    </dgm:pt>
    <dgm:pt modelId="{FE474D0C-7447-41B6-942D-A7142EBF2893}" type="pres">
      <dgm:prSet presAssocID="{6E1D2C3C-ABF3-42AB-8EB9-3786CBAFB39D}" presName="hierChild5" presStyleCnt="0"/>
      <dgm:spPr/>
    </dgm:pt>
    <dgm:pt modelId="{BA5DBABA-5B91-41EB-B987-CA62437AFA0C}" type="pres">
      <dgm:prSet presAssocID="{D6077C68-0273-4A53-B022-D19C83BD6700}" presName="Name37" presStyleLbl="parChTrans1D3" presStyleIdx="21" presStyleCnt="24"/>
      <dgm:spPr/>
    </dgm:pt>
    <dgm:pt modelId="{1E3D1F34-7586-45F2-A547-B5EF198521C4}" type="pres">
      <dgm:prSet presAssocID="{33296CD6-4348-4152-8EA5-9711B0550420}" presName="hierRoot2" presStyleCnt="0">
        <dgm:presLayoutVars>
          <dgm:hierBranch val="init"/>
        </dgm:presLayoutVars>
      </dgm:prSet>
      <dgm:spPr/>
    </dgm:pt>
    <dgm:pt modelId="{46558563-C1B4-47DC-B719-89FCF876D07E}" type="pres">
      <dgm:prSet presAssocID="{33296CD6-4348-4152-8EA5-9711B0550420}" presName="rootComposite" presStyleCnt="0"/>
      <dgm:spPr/>
    </dgm:pt>
    <dgm:pt modelId="{0BC03873-6E72-4ECE-BA83-394AB92630BA}" type="pres">
      <dgm:prSet presAssocID="{33296CD6-4348-4152-8EA5-9711B0550420}" presName="rootText" presStyleLbl="node3" presStyleIdx="21" presStyleCnt="24" custScaleX="163547" custScaleY="91586" custLinFactNeighborX="-35740" custLinFactNeighborY="-13901">
        <dgm:presLayoutVars>
          <dgm:chPref val="3"/>
        </dgm:presLayoutVars>
      </dgm:prSet>
      <dgm:spPr/>
    </dgm:pt>
    <dgm:pt modelId="{56A41B59-F881-4FAE-9CA9-F34437E0CE78}" type="pres">
      <dgm:prSet presAssocID="{33296CD6-4348-4152-8EA5-9711B0550420}" presName="rootConnector" presStyleLbl="node3" presStyleIdx="21" presStyleCnt="24"/>
      <dgm:spPr/>
    </dgm:pt>
    <dgm:pt modelId="{BC948401-3515-4461-A879-2B4E5D1707AC}" type="pres">
      <dgm:prSet presAssocID="{33296CD6-4348-4152-8EA5-9711B0550420}" presName="hierChild4" presStyleCnt="0"/>
      <dgm:spPr/>
    </dgm:pt>
    <dgm:pt modelId="{2269CF3C-FD72-4F06-BEFE-BC5E252C2014}" type="pres">
      <dgm:prSet presAssocID="{33296CD6-4348-4152-8EA5-9711B0550420}" presName="hierChild5" presStyleCnt="0"/>
      <dgm:spPr/>
    </dgm:pt>
    <dgm:pt modelId="{CA0C3045-6D2B-4FB2-BFE7-54512E818C69}" type="pres">
      <dgm:prSet presAssocID="{CE63C4C8-CBF5-45AA-B564-FC9416630F21}" presName="Name37" presStyleLbl="parChTrans1D3" presStyleIdx="22" presStyleCnt="24"/>
      <dgm:spPr/>
    </dgm:pt>
    <dgm:pt modelId="{8AC9DF3C-E170-401A-8C50-49E8623AE18D}" type="pres">
      <dgm:prSet presAssocID="{94CE39F5-A37C-4BD6-9FDF-9BE8E68F276B}" presName="hierRoot2" presStyleCnt="0">
        <dgm:presLayoutVars>
          <dgm:hierBranch val="init"/>
        </dgm:presLayoutVars>
      </dgm:prSet>
      <dgm:spPr/>
    </dgm:pt>
    <dgm:pt modelId="{A9AC2D29-BEF3-4829-AD06-9D1D39FB2CF6}" type="pres">
      <dgm:prSet presAssocID="{94CE39F5-A37C-4BD6-9FDF-9BE8E68F276B}" presName="rootComposite" presStyleCnt="0"/>
      <dgm:spPr/>
    </dgm:pt>
    <dgm:pt modelId="{3FB38F6D-218D-4E31-918B-D613DD7CF026}" type="pres">
      <dgm:prSet presAssocID="{94CE39F5-A37C-4BD6-9FDF-9BE8E68F276B}" presName="rootText" presStyleLbl="node3" presStyleIdx="22" presStyleCnt="24" custScaleX="163547" custScaleY="91586" custLinFactY="-100000" custLinFactNeighborX="-36691" custLinFactNeighborY="-154387">
        <dgm:presLayoutVars>
          <dgm:chPref val="3"/>
        </dgm:presLayoutVars>
      </dgm:prSet>
      <dgm:spPr/>
    </dgm:pt>
    <dgm:pt modelId="{72E64050-E887-4487-92D1-50E453E9A7AC}" type="pres">
      <dgm:prSet presAssocID="{94CE39F5-A37C-4BD6-9FDF-9BE8E68F276B}" presName="rootConnector" presStyleLbl="node3" presStyleIdx="22" presStyleCnt="24"/>
      <dgm:spPr/>
    </dgm:pt>
    <dgm:pt modelId="{2EECBF72-CBE8-4E93-8B88-E6C7F05E5915}" type="pres">
      <dgm:prSet presAssocID="{94CE39F5-A37C-4BD6-9FDF-9BE8E68F276B}" presName="hierChild4" presStyleCnt="0"/>
      <dgm:spPr/>
    </dgm:pt>
    <dgm:pt modelId="{A211BDD7-C8DD-4CFC-93A9-6E26B19474CD}" type="pres">
      <dgm:prSet presAssocID="{94CE39F5-A37C-4BD6-9FDF-9BE8E68F276B}" presName="hierChild5" presStyleCnt="0"/>
      <dgm:spPr/>
    </dgm:pt>
    <dgm:pt modelId="{46248A19-1375-437D-971C-130CEF625B0B}" type="pres">
      <dgm:prSet presAssocID="{3ED7E9F6-840D-4C6F-824F-98FD08D02EEA}" presName="Name37" presStyleLbl="parChTrans1D3" presStyleIdx="23" presStyleCnt="24"/>
      <dgm:spPr/>
    </dgm:pt>
    <dgm:pt modelId="{EA4566B5-CAA4-4D1F-A3D3-601B8296B813}" type="pres">
      <dgm:prSet presAssocID="{0F9BA6B7-05FF-41CC-9CDC-C2DA7DDEC575}" presName="hierRoot2" presStyleCnt="0">
        <dgm:presLayoutVars>
          <dgm:hierBranch val="init"/>
        </dgm:presLayoutVars>
      </dgm:prSet>
      <dgm:spPr/>
    </dgm:pt>
    <dgm:pt modelId="{5F81C596-E0B3-450C-8E53-0552564439EF}" type="pres">
      <dgm:prSet presAssocID="{0F9BA6B7-05FF-41CC-9CDC-C2DA7DDEC575}" presName="rootComposite" presStyleCnt="0"/>
      <dgm:spPr/>
    </dgm:pt>
    <dgm:pt modelId="{1E699826-9021-4876-AA78-E39DE41E2FD8}" type="pres">
      <dgm:prSet presAssocID="{0F9BA6B7-05FF-41CC-9CDC-C2DA7DDEC575}" presName="rootText" presStyleLbl="node3" presStyleIdx="23" presStyleCnt="24" custScaleX="162022" custLinFactY="-76828" custLinFactNeighborX="-36293" custLinFactNeighborY="-100000">
        <dgm:presLayoutVars>
          <dgm:chPref val="3"/>
        </dgm:presLayoutVars>
      </dgm:prSet>
      <dgm:spPr/>
    </dgm:pt>
    <dgm:pt modelId="{5F074109-9CE0-4CD5-BAF0-71092047FCC3}" type="pres">
      <dgm:prSet presAssocID="{0F9BA6B7-05FF-41CC-9CDC-C2DA7DDEC575}" presName="rootConnector" presStyleLbl="node3" presStyleIdx="23" presStyleCnt="24"/>
      <dgm:spPr/>
    </dgm:pt>
    <dgm:pt modelId="{7C27E049-DC4E-4C16-A021-57F305829699}" type="pres">
      <dgm:prSet presAssocID="{0F9BA6B7-05FF-41CC-9CDC-C2DA7DDEC575}" presName="hierChild4" presStyleCnt="0"/>
      <dgm:spPr/>
    </dgm:pt>
    <dgm:pt modelId="{11AFA9CA-E76D-4CB6-ADB2-ED99530F644A}" type="pres">
      <dgm:prSet presAssocID="{0F9BA6B7-05FF-41CC-9CDC-C2DA7DDEC575}" presName="hierChild5" presStyleCnt="0"/>
      <dgm:spPr/>
    </dgm:pt>
    <dgm:pt modelId="{20128007-EA5C-486B-8F5F-D81EDD49AA8D}" type="pres">
      <dgm:prSet presAssocID="{D6B8C798-9E18-40BF-9A78-050A8D1B6B36}" presName="hierChild5" presStyleCnt="0"/>
      <dgm:spPr/>
    </dgm:pt>
    <dgm:pt modelId="{DAD6E1C6-9CD4-45C0-893F-438B14FDF417}" type="pres">
      <dgm:prSet presAssocID="{CD67D941-E5D1-4B47-A30B-EA2141908390}" presName="hierChild3" presStyleCnt="0"/>
      <dgm:spPr/>
    </dgm:pt>
  </dgm:ptLst>
  <dgm:cxnLst>
    <dgm:cxn modelId="{7C635C00-9EE2-4A3C-99AF-3E5DC264B810}" srcId="{D587D9E7-5E33-44D2-927C-4E81E838DB42}" destId="{5CA684AE-9EAB-4F32-866A-681C13D11716}" srcOrd="2" destOrd="0" parTransId="{27B5B86F-8D96-4A18-A0F4-BAE34CB8CE24}" sibTransId="{B4740933-87CD-4183-8014-37E8F1EFC56E}"/>
    <dgm:cxn modelId="{812F3002-4AD2-4767-8487-44D276950329}" type="presOf" srcId="{94CE39F5-A37C-4BD6-9FDF-9BE8E68F276B}" destId="{72E64050-E887-4487-92D1-50E453E9A7AC}" srcOrd="1" destOrd="0" presId="urn:microsoft.com/office/officeart/2005/8/layout/orgChart1"/>
    <dgm:cxn modelId="{5CFF4806-30AA-4F99-B028-4264E1D54CE2}" type="presOf" srcId="{CBFA0EA0-CCBB-4618-933A-416A59FB7857}" destId="{8849FECC-FB20-4E22-9724-DB7DBCC6662F}" srcOrd="0" destOrd="0" presId="urn:microsoft.com/office/officeart/2005/8/layout/orgChart1"/>
    <dgm:cxn modelId="{37A15E07-2043-4071-90E9-06B33C1B528B}" srcId="{D587D9E7-5E33-44D2-927C-4E81E838DB42}" destId="{3753F5BD-BB4B-4404-94BA-B0B774A13072}" srcOrd="3" destOrd="0" parTransId="{643B7484-CEE9-4D2A-A26C-63146D5A7D63}" sibTransId="{A15551B1-C681-4AF5-A465-2570EBAC5BE1}"/>
    <dgm:cxn modelId="{003ED708-976E-4994-9622-48CEB23A4620}" type="presOf" srcId="{9418FED4-362F-46F7-8B05-895F3798C15B}" destId="{B05AE050-9F31-4432-B1EE-CB9BDCEC11F5}" srcOrd="0" destOrd="0" presId="urn:microsoft.com/office/officeart/2005/8/layout/orgChart1"/>
    <dgm:cxn modelId="{B1AEF409-0225-439D-88AF-E54BFC3A78C2}" type="presOf" srcId="{D6B8C798-9E18-40BF-9A78-050A8D1B6B36}" destId="{16863F0D-F753-4194-947E-08F06DC6C756}" srcOrd="1" destOrd="0" presId="urn:microsoft.com/office/officeart/2005/8/layout/orgChart1"/>
    <dgm:cxn modelId="{26329D0A-8CE8-4A65-BD7D-43CC88192CB2}" srcId="{D6B8C798-9E18-40BF-9A78-050A8D1B6B36}" destId="{0F9BA6B7-05FF-41CC-9CDC-C2DA7DDEC575}" srcOrd="5" destOrd="0" parTransId="{3ED7E9F6-840D-4C6F-824F-98FD08D02EEA}" sibTransId="{E60167C9-C540-4891-9922-1C16200B706B}"/>
    <dgm:cxn modelId="{D44B370B-1F3D-4441-8AA4-F1F648E59398}" srcId="{D6B8C798-9E18-40BF-9A78-050A8D1B6B36}" destId="{6E1D2C3C-ABF3-42AB-8EB9-3786CBAFB39D}" srcOrd="2" destOrd="0" parTransId="{FADE890A-FDDA-4954-AF89-B6E83D9A7B11}" sibTransId="{5A6CAFC2-82F6-4C0F-8DAA-0CC12512AE03}"/>
    <dgm:cxn modelId="{D9FB040E-7A62-43D8-A182-3C9B6F7ADA40}" srcId="{D6B8C798-9E18-40BF-9A78-050A8D1B6B36}" destId="{BACB64A4-ED93-4AAB-B59A-12FF0D1F94CD}" srcOrd="0" destOrd="0" parTransId="{06B7234F-A0CA-4383-9270-A411FFB1B9C5}" sibTransId="{7C644CB6-A1B1-4242-9C37-3FB576462226}"/>
    <dgm:cxn modelId="{B047520E-56B1-430F-8EDB-89AD6D758F96}" type="presOf" srcId="{94CE39F5-A37C-4BD6-9FDF-9BE8E68F276B}" destId="{3FB38F6D-218D-4E31-918B-D613DD7CF026}" srcOrd="0" destOrd="0" presId="urn:microsoft.com/office/officeart/2005/8/layout/orgChart1"/>
    <dgm:cxn modelId="{993E7B0E-33C1-407A-98E6-A75FCCC8F79E}" type="presOf" srcId="{10BAC9B3-7EFC-466A-8477-9EF6B4F309B0}" destId="{068DC6AD-2A6A-4F43-938E-A8E38462B789}" srcOrd="0" destOrd="0" presId="urn:microsoft.com/office/officeart/2005/8/layout/orgChart1"/>
    <dgm:cxn modelId="{8925B70E-7808-479C-999D-4B0DE9692953}" type="presOf" srcId="{6899682B-884A-4A53-8981-82D65509F22B}" destId="{C9E4C90F-7C19-46D9-9014-A66D5B2AFC48}" srcOrd="0" destOrd="0" presId="urn:microsoft.com/office/officeart/2005/8/layout/orgChart1"/>
    <dgm:cxn modelId="{E30C5313-AF4E-4B82-BE1E-976C6D014665}" type="presOf" srcId="{5F1441AF-6661-43D1-A41D-E189B2F8901B}" destId="{5AC87553-9E02-437C-B579-DFC14DB1653E}" srcOrd="0" destOrd="0" presId="urn:microsoft.com/office/officeart/2005/8/layout/orgChart1"/>
    <dgm:cxn modelId="{AFF71B14-4A9B-40F1-8C4E-CB51B5C46043}" type="presOf" srcId="{6D3B4B39-D431-40BB-BBC1-A9B5A2B6A0C0}" destId="{8745B90E-6545-4627-A84E-786D6C9D8F53}" srcOrd="0" destOrd="0" presId="urn:microsoft.com/office/officeart/2005/8/layout/orgChart1"/>
    <dgm:cxn modelId="{4A9E6B14-9356-41FB-8508-83DF8472E332}" type="presOf" srcId="{6EE9946B-9EFE-4435-987E-536A8D18D16B}" destId="{387F93EF-8783-490B-ADC7-E8E90A8344B5}" srcOrd="1" destOrd="0" presId="urn:microsoft.com/office/officeart/2005/8/layout/orgChart1"/>
    <dgm:cxn modelId="{2B663E15-B8D9-4B81-8A77-6ABBF3858649}" type="presOf" srcId="{0E90EE5C-BA42-4591-A228-DAD7B3FBC2C5}" destId="{4E86AEF1-49D8-4C47-B9FC-CADD13BB08B8}" srcOrd="0" destOrd="0" presId="urn:microsoft.com/office/officeart/2005/8/layout/orgChart1"/>
    <dgm:cxn modelId="{EB35E217-6CCD-4B58-BE09-471C7AFD9012}" type="presOf" srcId="{1C62179C-3F09-49A4-8146-CE754E051D15}" destId="{9AE70BC4-056C-4EB9-92B0-DDE0C05620A1}" srcOrd="1" destOrd="0" presId="urn:microsoft.com/office/officeart/2005/8/layout/orgChart1"/>
    <dgm:cxn modelId="{81A91818-EBEF-4094-AFC9-0D8DEE927799}" type="presOf" srcId="{7D0DA778-676D-4AF3-9877-5634DDF4ECFC}" destId="{1CA321DA-6F90-4664-BB56-B0EFEE5B53FB}" srcOrd="0" destOrd="0" presId="urn:microsoft.com/office/officeart/2005/8/layout/orgChart1"/>
    <dgm:cxn modelId="{2470A819-B601-4F65-B9C9-CD759F78AB08}" type="presOf" srcId="{6E1D2C3C-ABF3-42AB-8EB9-3786CBAFB39D}" destId="{4F8FCF39-CF4D-4B84-97BC-A6D0AF15A34C}" srcOrd="1" destOrd="0" presId="urn:microsoft.com/office/officeart/2005/8/layout/orgChart1"/>
    <dgm:cxn modelId="{C0D5D01A-CD73-48FD-84CA-51479B78CF5E}" type="presOf" srcId="{7E120FA1-25F2-44BC-8D75-120191C7662F}" destId="{678973C3-0B78-484D-9BDA-12077844AD06}" srcOrd="0" destOrd="0" presId="urn:microsoft.com/office/officeart/2005/8/layout/orgChart1"/>
    <dgm:cxn modelId="{1F54FF1C-59D2-4DDB-9D8E-83ABD18BC69C}" type="presOf" srcId="{506802FC-5AE0-4E1B-B2E7-5C59C09A099C}" destId="{29FB60AF-FB11-4557-8779-8494A28A088A}" srcOrd="1" destOrd="0" presId="urn:microsoft.com/office/officeart/2005/8/layout/orgChart1"/>
    <dgm:cxn modelId="{3943471F-B4C5-4A53-9543-D5A303C2E5D8}" type="presOf" srcId="{2261BE7B-8D24-417D-B68C-9AB194D28514}" destId="{B290C3BF-9E5F-4F27-8353-DC090907D644}" srcOrd="0" destOrd="0" presId="urn:microsoft.com/office/officeart/2005/8/layout/orgChart1"/>
    <dgm:cxn modelId="{DFD3A920-B5CE-43DA-A6C4-3FBE7ADD5E68}" type="presOf" srcId="{140D2F47-8542-40FF-A02D-347DD340E4EE}" destId="{40F0F129-76CF-412E-9E66-05DFAE533CFA}" srcOrd="0" destOrd="0" presId="urn:microsoft.com/office/officeart/2005/8/layout/orgChart1"/>
    <dgm:cxn modelId="{C695A721-F211-46AC-803E-193A1A01FE2A}" type="presOf" srcId="{27B5B86F-8D96-4A18-A0F4-BAE34CB8CE24}" destId="{1A705FA1-36F8-477B-B9D4-FC601FC32903}" srcOrd="0" destOrd="0" presId="urn:microsoft.com/office/officeart/2005/8/layout/orgChart1"/>
    <dgm:cxn modelId="{E5F5DF21-C2E0-41BF-9740-A41DD36C84A6}" type="presOf" srcId="{CD67D941-E5D1-4B47-A30B-EA2141908390}" destId="{76F7D2B6-C23B-4FB8-B3F2-B168D0B0C0AF}" srcOrd="0" destOrd="0" presId="urn:microsoft.com/office/officeart/2005/8/layout/orgChart1"/>
    <dgm:cxn modelId="{9E95A224-FC41-4A57-883C-395C8C4DD973}" type="presOf" srcId="{A0FDD5CC-301F-4A90-AE45-D3214BBEEF98}" destId="{198A5783-45B5-4A80-B13A-065731A5002C}" srcOrd="1" destOrd="0" presId="urn:microsoft.com/office/officeart/2005/8/layout/orgChart1"/>
    <dgm:cxn modelId="{EAA5DD25-838B-4BC0-AD1B-97F62D239521}" type="presOf" srcId="{7D0DA778-676D-4AF3-9877-5634DDF4ECFC}" destId="{40F05B16-2BD4-4177-8CD8-8B30487267CA}" srcOrd="1" destOrd="0" presId="urn:microsoft.com/office/officeart/2005/8/layout/orgChart1"/>
    <dgm:cxn modelId="{57175B28-0C1A-403A-8CA1-8B94512D8701}" type="presOf" srcId="{D587D9E7-5E33-44D2-927C-4E81E838DB42}" destId="{9FE99F90-B0B8-4F69-BB3F-8F5D6088FA42}" srcOrd="1" destOrd="0" presId="urn:microsoft.com/office/officeart/2005/8/layout/orgChart1"/>
    <dgm:cxn modelId="{59DC3C2B-DB34-4DFA-B193-709B1324D959}" type="presOf" srcId="{6D40309C-00A7-47EE-8474-62830139561B}" destId="{67630CD2-42AA-4F08-98BC-437EF0571D90}" srcOrd="0" destOrd="0" presId="urn:microsoft.com/office/officeart/2005/8/layout/orgChart1"/>
    <dgm:cxn modelId="{C80B9A2C-4686-4C1F-B8FE-0B2EB3F95591}" type="presOf" srcId="{6899682B-884A-4A53-8981-82D65509F22B}" destId="{14836668-5893-4A88-9D8E-5A3FE10C17BF}" srcOrd="1" destOrd="0" presId="urn:microsoft.com/office/officeart/2005/8/layout/orgChart1"/>
    <dgm:cxn modelId="{15DA3A31-18C1-46B8-B293-B80C1898A50F}" srcId="{D587D9E7-5E33-44D2-927C-4E81E838DB42}" destId="{7D0DA778-676D-4AF3-9877-5634DDF4ECFC}" srcOrd="5" destOrd="0" parTransId="{0E90EE5C-BA42-4591-A228-DAD7B3FBC2C5}" sibTransId="{CF27A654-4CBF-4D23-9876-447B217B4E7B}"/>
    <dgm:cxn modelId="{C0E6F337-B40B-4006-8D37-5351FD1289CB}" type="presOf" srcId="{FADE890A-FDDA-4954-AF89-B6E83D9A7B11}" destId="{E416FD9A-028C-4E66-805B-E0634570C854}" srcOrd="0" destOrd="0" presId="urn:microsoft.com/office/officeart/2005/8/layout/orgChart1"/>
    <dgm:cxn modelId="{1CD89E38-96B2-4BD6-B635-12F4041AAED9}" type="presOf" srcId="{506802FC-5AE0-4E1B-B2E7-5C59C09A099C}" destId="{CB710383-AB2A-4109-93CF-2C188B1F5F42}" srcOrd="0" destOrd="0" presId="urn:microsoft.com/office/officeart/2005/8/layout/orgChart1"/>
    <dgm:cxn modelId="{2A55003A-828A-4DB0-9D82-7E194D9BBFDE}" type="presOf" srcId="{D6B8C798-9E18-40BF-9A78-050A8D1B6B36}" destId="{D4B851A9-0026-44E1-9BC0-AB02103CB128}" srcOrd="0" destOrd="0" presId="urn:microsoft.com/office/officeart/2005/8/layout/orgChart1"/>
    <dgm:cxn modelId="{31AE2B3B-9E37-4D98-99A9-4F53D6D1A9AC}" type="presOf" srcId="{5CA684AE-9EAB-4F32-866A-681C13D11716}" destId="{FB478ECC-5DEA-49B0-B812-AC3CAB72B34D}" srcOrd="0" destOrd="0" presId="urn:microsoft.com/office/officeart/2005/8/layout/orgChart1"/>
    <dgm:cxn modelId="{8009A73C-F2C2-40B4-B8F8-77A40CA5FB05}" type="presOf" srcId="{5F1441AF-6661-43D1-A41D-E189B2F8901B}" destId="{725752A8-2232-41EC-842E-055B712B2E43}" srcOrd="1" destOrd="0" presId="urn:microsoft.com/office/officeart/2005/8/layout/orgChart1"/>
    <dgm:cxn modelId="{F936AB3D-3019-4A33-B569-8A067C6A8E5C}" type="presOf" srcId="{142D6368-9CBB-47E9-99C7-CA55C25E281D}" destId="{0118F8D8-84DA-437A-A437-ACC597454CBE}" srcOrd="1" destOrd="0" presId="urn:microsoft.com/office/officeart/2005/8/layout/orgChart1"/>
    <dgm:cxn modelId="{9D50F23F-A855-4260-AC95-ECFA0A4008E7}" type="presOf" srcId="{CD67D941-E5D1-4B47-A30B-EA2141908390}" destId="{54F8056B-DA00-44A1-9CF8-69579BCC9CF1}" srcOrd="1" destOrd="0" presId="urn:microsoft.com/office/officeart/2005/8/layout/orgChart1"/>
    <dgm:cxn modelId="{39FDF63F-3105-45A8-AF53-508F96C0C8B0}" type="presOf" srcId="{F8D52EE8-538F-4A75-A4A4-043EB0327D2D}" destId="{DDC81ACD-6242-4DC5-94E4-365690FEC89C}" srcOrd="1" destOrd="0" presId="urn:microsoft.com/office/officeart/2005/8/layout/orgChart1"/>
    <dgm:cxn modelId="{4F97015C-E8D9-459C-8664-D91C625CA05C}" srcId="{D587D9E7-5E33-44D2-927C-4E81E838DB42}" destId="{6899682B-884A-4A53-8981-82D65509F22B}" srcOrd="0" destOrd="0" parTransId="{F85BBF14-E649-499C-8C1E-CDB6D54DC77C}" sibTransId="{B5CF0739-D54F-47B8-A4C8-3B91E4A36BC5}"/>
    <dgm:cxn modelId="{02D3DE44-B0DB-4616-B69C-E1F1DB50FDD4}" type="presOf" srcId="{1C62179C-3F09-49A4-8146-CE754E051D15}" destId="{4E92C101-D594-451F-84FC-E64E453558C2}" srcOrd="0" destOrd="0" presId="urn:microsoft.com/office/officeart/2005/8/layout/orgChart1"/>
    <dgm:cxn modelId="{4BC30946-98CA-48D6-97F3-15B728ABC78C}" srcId="{D6B8C798-9E18-40BF-9A78-050A8D1B6B36}" destId="{33296CD6-4348-4152-8EA5-9711B0550420}" srcOrd="3" destOrd="0" parTransId="{D6077C68-0273-4A53-B022-D19C83BD6700}" sibTransId="{B5DEB627-9796-4EAA-8AFA-0009D479A340}"/>
    <dgm:cxn modelId="{A315C366-2D66-430F-AC24-C117C6B501C9}" type="presOf" srcId="{03D194F3-F18F-4E02-BAF1-1F5AFE41439F}" destId="{051A88EB-3D73-4DCA-BC2A-33A6199FB8D2}" srcOrd="0" destOrd="0" presId="urn:microsoft.com/office/officeart/2005/8/layout/orgChart1"/>
    <dgm:cxn modelId="{5DA18A48-CDD8-4581-AC50-95BE48575404}" srcId="{CD67D941-E5D1-4B47-A30B-EA2141908390}" destId="{6D40309C-00A7-47EE-8474-62830139561B}" srcOrd="2" destOrd="0" parTransId="{10BAC9B3-7EFC-466A-8477-9EF6B4F309B0}" sibTransId="{C5D0EE62-9B36-40E9-8826-F99FF58615AB}"/>
    <dgm:cxn modelId="{CB6C3C4A-3AF3-48FE-8B89-1B61C399A23D}" srcId="{D587D9E7-5E33-44D2-927C-4E81E838DB42}" destId="{506802FC-5AE0-4E1B-B2E7-5C59C09A099C}" srcOrd="4" destOrd="0" parTransId="{958EF649-74FB-4CFB-87B8-8CC30601418C}" sibTransId="{AD83249A-6832-4AE5-922B-7C661A230BC1}"/>
    <dgm:cxn modelId="{8DE5934C-743F-4F64-B513-E125B12BDBFD}" type="presOf" srcId="{BACB64A4-ED93-4AAB-B59A-12FF0D1F94CD}" destId="{0C3EB8E0-BF9A-476E-B7B5-9318FD6F56F6}" srcOrd="0" destOrd="0" presId="urn:microsoft.com/office/officeart/2005/8/layout/orgChart1"/>
    <dgm:cxn modelId="{86912E6D-03D9-4069-B209-F5E1DA0F79D4}" srcId="{D6B8C798-9E18-40BF-9A78-050A8D1B6B36}" destId="{CBFA0EA0-CCBB-4618-933A-416A59FB7857}" srcOrd="1" destOrd="0" parTransId="{35E0DE84-AFC2-4E01-AC56-FB0753A10E67}" sibTransId="{DE620BBC-4F4F-44D5-9687-895CC636E663}"/>
    <dgm:cxn modelId="{A8E2886D-B66A-4CD6-9B83-C12141976246}" type="presOf" srcId="{6D40309C-00A7-47EE-8474-62830139561B}" destId="{AEA7BC63-A65D-4D88-8FC8-125BF87D7FA6}" srcOrd="1" destOrd="0" presId="urn:microsoft.com/office/officeart/2005/8/layout/orgChart1"/>
    <dgm:cxn modelId="{3A719A4D-5BA2-4339-A77F-84B7B07706EE}" type="presOf" srcId="{3753F5BD-BB4B-4404-94BA-B0B774A13072}" destId="{CDC784FE-6F0D-41D7-ACD4-DEE584C72DC0}" srcOrd="0" destOrd="0" presId="urn:microsoft.com/office/officeart/2005/8/layout/orgChart1"/>
    <dgm:cxn modelId="{8EC8CD4D-64D0-4890-AA53-FC56056616F1}" type="presOf" srcId="{ECAA02ED-BE26-4ABD-94FD-F51CF8E63ED4}" destId="{C1C22C5E-16B4-4AF2-93C7-89BFDC9404C4}" srcOrd="0" destOrd="0" presId="urn:microsoft.com/office/officeart/2005/8/layout/orgChart1"/>
    <dgm:cxn modelId="{B171AD52-47F8-4A50-B28A-39A51870F8D4}" type="presOf" srcId="{D587D9E7-5E33-44D2-927C-4E81E838DB42}" destId="{BC32C9EC-5323-4224-940D-9A1079CDE118}" srcOrd="0" destOrd="0" presId="urn:microsoft.com/office/officeart/2005/8/layout/orgChart1"/>
    <dgm:cxn modelId="{241BDD72-FD78-4196-B2FB-343A7222ACE9}" type="presOf" srcId="{1660BD29-6402-48C3-91CD-DA9608E7E28B}" destId="{DA57C4C1-D187-4DB7-A7C3-E2C98C0BE294}" srcOrd="1" destOrd="0" presId="urn:microsoft.com/office/officeart/2005/8/layout/orgChart1"/>
    <dgm:cxn modelId="{414D9673-581E-486B-93D1-002BC286F13C}" type="presOf" srcId="{33296CD6-4348-4152-8EA5-9711B0550420}" destId="{56A41B59-F881-4FAE-9CA9-F34437E0CE78}" srcOrd="1" destOrd="0" presId="urn:microsoft.com/office/officeart/2005/8/layout/orgChart1"/>
    <dgm:cxn modelId="{72D92054-7C86-404B-BBC6-EAC1A6C2F140}" type="presOf" srcId="{5CA684AE-9EAB-4F32-866A-681C13D11716}" destId="{F5A1804A-11C9-4065-897C-74F0B953CA53}" srcOrd="1" destOrd="0" presId="urn:microsoft.com/office/officeart/2005/8/layout/orgChart1"/>
    <dgm:cxn modelId="{ACD0EF75-95C9-43C1-85D3-713A3DB0A82E}" type="presOf" srcId="{4D7D8D61-44F0-4A16-B814-EC393CD04E08}" destId="{44F1F685-E6FA-42BF-899B-9EC49C2B2E4F}" srcOrd="0" destOrd="0" presId="urn:microsoft.com/office/officeart/2005/8/layout/orgChart1"/>
    <dgm:cxn modelId="{4C8B0E76-D72A-44F1-9329-02A661235152}" srcId="{1C62179C-3F09-49A4-8146-CE754E051D15}" destId="{142D6368-9CBB-47E9-99C7-CA55C25E281D}" srcOrd="4" destOrd="0" parTransId="{58F00894-3F70-4A8D-84C9-CD6BD1A1106C}" sibTransId="{27ADDA04-DCF4-43CE-BA93-E25CF72F527F}"/>
    <dgm:cxn modelId="{5D162D58-45EC-4DC6-9D86-904F4340DB7B}" type="presOf" srcId="{90830B9D-627D-4FD0-AAE5-13636A3B371A}" destId="{670054F5-D26E-4B44-A787-7459F58BE70E}" srcOrd="0" destOrd="0" presId="urn:microsoft.com/office/officeart/2005/8/layout/orgChart1"/>
    <dgm:cxn modelId="{B47E9E78-877B-4A31-B5C6-B2FEFF34C442}" type="presOf" srcId="{CE63C4C8-CBF5-45AA-B564-FC9416630F21}" destId="{CA0C3045-6D2B-4FB2-BFE7-54512E818C69}" srcOrd="0" destOrd="0" presId="urn:microsoft.com/office/officeart/2005/8/layout/orgChart1"/>
    <dgm:cxn modelId="{CA0F2F7B-A145-4967-8B18-565AAEFA369B}" type="presOf" srcId="{643B7484-CEE9-4D2A-A26C-63146D5A7D63}" destId="{222A2215-4A3F-457B-BB38-ABCE8158024F}" srcOrd="0" destOrd="0" presId="urn:microsoft.com/office/officeart/2005/8/layout/orgChart1"/>
    <dgm:cxn modelId="{6628077D-26D5-4E1D-AF1D-D93C6C494822}" type="presOf" srcId="{0F9BA6B7-05FF-41CC-9CDC-C2DA7DDEC575}" destId="{1E699826-9021-4876-AA78-E39DE41E2FD8}" srcOrd="0" destOrd="0" presId="urn:microsoft.com/office/officeart/2005/8/layout/orgChart1"/>
    <dgm:cxn modelId="{9536FC7E-AF5C-4A4F-A6A1-19AA91E76840}" type="presOf" srcId="{33296CD6-4348-4152-8EA5-9711B0550420}" destId="{0BC03873-6E72-4ECE-BA83-394AB92630BA}" srcOrd="0" destOrd="0" presId="urn:microsoft.com/office/officeart/2005/8/layout/orgChart1"/>
    <dgm:cxn modelId="{EC944A80-3FBA-4BC3-8BD6-D60143C73E75}" type="presOf" srcId="{BACB64A4-ED93-4AAB-B59A-12FF0D1F94CD}" destId="{7674407A-4894-42DB-925E-AE40CC7F6817}" srcOrd="1" destOrd="0" presId="urn:microsoft.com/office/officeart/2005/8/layout/orgChart1"/>
    <dgm:cxn modelId="{8BD89281-BDBC-429A-A909-D9CE27D3D9EF}" type="presOf" srcId="{F8D52EE8-538F-4A75-A4A4-043EB0327D2D}" destId="{B4BF29F1-61AE-4AA3-9B53-CB59C750E8D0}" srcOrd="0" destOrd="0" presId="urn:microsoft.com/office/officeart/2005/8/layout/orgChart1"/>
    <dgm:cxn modelId="{78CE6086-9776-4C8F-8CC1-C3780D8FCF8B}" srcId="{D587D9E7-5E33-44D2-927C-4E81E838DB42}" destId="{9E0C2369-415B-4E00-95C3-C591F8576B22}" srcOrd="1" destOrd="0" parTransId="{ECAA02ED-BE26-4ABD-94FD-F51CF8E63ED4}" sibTransId="{560992AC-A693-42A4-ACA7-C8A5B900DD65}"/>
    <dgm:cxn modelId="{60F3A787-379C-47E1-A4A6-0ACFBDE61B86}" type="presOf" srcId="{58F00894-3F70-4A8D-84C9-CD6BD1A1106C}" destId="{ACF203FF-34EA-4495-A995-63B6A1F09F1B}" srcOrd="0" destOrd="0" presId="urn:microsoft.com/office/officeart/2005/8/layout/orgChart1"/>
    <dgm:cxn modelId="{E2CA098C-4F33-4A55-BA19-9CA19BA1EA01}" type="presOf" srcId="{CBFA0EA0-CCBB-4618-933A-416A59FB7857}" destId="{B2F5B114-9A70-4AF5-9BDA-2991A48449F4}" srcOrd="1" destOrd="0" presId="urn:microsoft.com/office/officeart/2005/8/layout/orgChart1"/>
    <dgm:cxn modelId="{85739F8E-5AD7-4C3E-8BB0-53AE51746E9F}" type="presOf" srcId="{951A7F62-6815-41CD-BC6A-692B940E357D}" destId="{66D55640-B88D-4931-A73F-F1C2B19118D0}" srcOrd="1" destOrd="0" presId="urn:microsoft.com/office/officeart/2005/8/layout/orgChart1"/>
    <dgm:cxn modelId="{2B6BAD92-299A-4670-B36F-6CF0A2AE73B0}" srcId="{D6B8C798-9E18-40BF-9A78-050A8D1B6B36}" destId="{94CE39F5-A37C-4BD6-9FDF-9BE8E68F276B}" srcOrd="4" destOrd="0" parTransId="{CE63C4C8-CBF5-45AA-B564-FC9416630F21}" sibTransId="{62FD2E9D-3926-4B74-B0C8-808D21A6D361}"/>
    <dgm:cxn modelId="{CF443999-A6D4-485C-8074-94A440160B0B}" type="presOf" srcId="{E26E6ACD-FB52-44EF-BECE-6FB3F7E98BA4}" destId="{B486217C-1B53-422A-846B-6D0C52651FFD}" srcOrd="0" destOrd="0" presId="urn:microsoft.com/office/officeart/2005/8/layout/orgChart1"/>
    <dgm:cxn modelId="{ADC5EA99-A31A-4EAA-9F16-D09DAD5FD046}" type="presOf" srcId="{184B2AE6-C631-4041-AAF5-467C5A78F6CD}" destId="{39354436-7B0E-4902-93A4-E78AFBDE05FA}" srcOrd="1" destOrd="0" presId="urn:microsoft.com/office/officeart/2005/8/layout/orgChart1"/>
    <dgm:cxn modelId="{36307B9B-F3D6-403A-A85D-A2DC29160229}" srcId="{CD67D941-E5D1-4B47-A30B-EA2141908390}" destId="{D587D9E7-5E33-44D2-927C-4E81E838DB42}" srcOrd="0" destOrd="0" parTransId="{22C02C27-E33C-4CD3-A09F-C25B74DFC909}" sibTransId="{68015D05-3BC4-4910-914C-066BB3833F0B}"/>
    <dgm:cxn modelId="{C7CE369D-32D8-45A0-9B8D-8E6CA781A988}" type="presOf" srcId="{6D3B4B39-D431-40BB-BBC1-A9B5A2B6A0C0}" destId="{175AB118-B888-4FEC-920B-E2A916A08E75}" srcOrd="1" destOrd="0" presId="urn:microsoft.com/office/officeart/2005/8/layout/orgChart1"/>
    <dgm:cxn modelId="{886A9FA0-D87F-4840-A945-7F65161CAC59}" srcId="{6D40309C-00A7-47EE-8474-62830139561B}" destId="{6EE9946B-9EFE-4435-987E-536A8D18D16B}" srcOrd="4" destOrd="0" parTransId="{CBB5658D-7D04-4D5E-80E4-DA00D0609BFA}" sibTransId="{A642C113-8C41-42FF-BCC5-75D505FDFFD4}"/>
    <dgm:cxn modelId="{2CE297A2-A6CE-495A-BC65-F3204EFE86D7}" type="presOf" srcId="{FE97947C-C28A-4E4E-8AFA-20D39BE3AF45}" destId="{0EF364A4-F2FF-4673-9D97-1E96FB4C711A}" srcOrd="1" destOrd="0" presId="urn:microsoft.com/office/officeart/2005/8/layout/orgChart1"/>
    <dgm:cxn modelId="{B3D024A3-0A5A-4B35-BE1A-236F0F7B2F6D}" type="presOf" srcId="{9E0C2369-415B-4E00-95C3-C591F8576B22}" destId="{2AC444CA-A747-4BA5-ACBC-8901EDDC597F}" srcOrd="0" destOrd="0" presId="urn:microsoft.com/office/officeart/2005/8/layout/orgChart1"/>
    <dgm:cxn modelId="{EAD330A4-24D4-41D6-9175-AD79FE2C0E2A}" type="presOf" srcId="{6EE9946B-9EFE-4435-987E-536A8D18D16B}" destId="{189565C7-3973-49DF-9081-6C99B1E0A8C2}" srcOrd="0" destOrd="0" presId="urn:microsoft.com/office/officeart/2005/8/layout/orgChart1"/>
    <dgm:cxn modelId="{7515ADA4-69DE-46E1-AFCB-4847947C802E}" srcId="{CD67D941-E5D1-4B47-A30B-EA2141908390}" destId="{D6B8C798-9E18-40BF-9A78-050A8D1B6B36}" srcOrd="3" destOrd="0" parTransId="{418838A3-6FA1-4A64-B1C3-3B4EA0E47AE5}" sibTransId="{23D8F4DB-A237-49EE-A53D-21C585B697BD}"/>
    <dgm:cxn modelId="{D739BCA6-949F-4015-A6DC-EA8FE284F30C}" type="presOf" srcId="{A8FA88A5-3CBD-40F3-A97B-B2C66AD18205}" destId="{E46FD5F7-B981-458D-A200-978657EEDDA3}" srcOrd="0" destOrd="0" presId="urn:microsoft.com/office/officeart/2005/8/layout/orgChart1"/>
    <dgm:cxn modelId="{F09016B0-DF0F-43B1-8E6B-1CBB8781352E}" type="presOf" srcId="{78DAB186-569A-4316-97B3-52A614C8AABE}" destId="{A3911180-4E0E-4A6E-9D4A-8493BC0C92C1}" srcOrd="0" destOrd="0" presId="urn:microsoft.com/office/officeart/2005/8/layout/orgChart1"/>
    <dgm:cxn modelId="{504795B2-4E19-4F40-AAD1-313DCC99E058}" type="presOf" srcId="{A8FA88A5-3CBD-40F3-A97B-B2C66AD18205}" destId="{6C2E87E0-38E6-4D63-A0F8-61815B777FCB}" srcOrd="1" destOrd="0" presId="urn:microsoft.com/office/officeart/2005/8/layout/orgChart1"/>
    <dgm:cxn modelId="{BAF4DBBB-F9A0-4D48-BE3A-6BD61AC2274E}" type="presOf" srcId="{184B2AE6-C631-4041-AAF5-467C5A78F6CD}" destId="{49A9EDE9-EC9E-4020-BE49-277925FE56AF}" srcOrd="0" destOrd="0" presId="urn:microsoft.com/office/officeart/2005/8/layout/orgChart1"/>
    <dgm:cxn modelId="{BA988ABC-83B0-4A23-B17F-CE78E274E28B}" type="presOf" srcId="{6E1D2C3C-ABF3-42AB-8EB9-3786CBAFB39D}" destId="{8776E06D-329D-4A77-AA7D-018AA49AFC47}" srcOrd="0" destOrd="0" presId="urn:microsoft.com/office/officeart/2005/8/layout/orgChart1"/>
    <dgm:cxn modelId="{DF580DBE-1623-4FCD-A05E-A4ABF6862360}" type="presOf" srcId="{3753F5BD-BB4B-4404-94BA-B0B774A13072}" destId="{01BBCC17-71AF-4D33-8A48-2781F5DF4540}" srcOrd="1" destOrd="0" presId="urn:microsoft.com/office/officeart/2005/8/layout/orgChart1"/>
    <dgm:cxn modelId="{33FF7FBF-13AC-4325-BA05-6E00DBE364C2}" type="presOf" srcId="{418838A3-6FA1-4A64-B1C3-3B4EA0E47AE5}" destId="{F67AA762-05F6-4FAC-A284-EE12871F5241}" srcOrd="0" destOrd="0" presId="urn:microsoft.com/office/officeart/2005/8/layout/orgChart1"/>
    <dgm:cxn modelId="{A11379C4-4110-41FF-99B6-1ECDB1E63499}" type="presOf" srcId="{E8397AC6-3FFD-4648-B44B-2940DB1B5B09}" destId="{343F6CF8-1FF0-47A6-8612-B6AFB4725384}" srcOrd="0" destOrd="0" presId="urn:microsoft.com/office/officeart/2005/8/layout/orgChart1"/>
    <dgm:cxn modelId="{47A73FC6-1810-4890-97BF-F304B1E56444}" type="presOf" srcId="{3ED7E9F6-840D-4C6F-824F-98FD08D02EEA}" destId="{46248A19-1375-437D-971C-130CEF625B0B}" srcOrd="0" destOrd="0" presId="urn:microsoft.com/office/officeart/2005/8/layout/orgChart1"/>
    <dgm:cxn modelId="{06327FC8-1E42-4C25-9C31-98E907B95242}" srcId="{6D40309C-00A7-47EE-8474-62830139561B}" destId="{F8D52EE8-538F-4A75-A4A4-043EB0327D2D}" srcOrd="2" destOrd="0" parTransId="{90830B9D-627D-4FD0-AAE5-13636A3B371A}" sibTransId="{BDB8DAC0-5CB9-4F73-BA82-45A71D75959A}"/>
    <dgm:cxn modelId="{354CA8C9-313F-4D07-8FE4-B7C87C83A7CB}" type="presOf" srcId="{2261BE7B-8D24-417D-B68C-9AB194D28514}" destId="{CDBAD15F-AB5E-4446-9E76-898621ACC7CC}" srcOrd="1" destOrd="0" presId="urn:microsoft.com/office/officeart/2005/8/layout/orgChart1"/>
    <dgm:cxn modelId="{046800CB-9436-46A3-86B9-17233F02F8EB}" type="presOf" srcId="{9E0C2369-415B-4E00-95C3-C591F8576B22}" destId="{C886CFA4-6E6D-43D1-8EF5-1F6EA85C5604}" srcOrd="1" destOrd="0" presId="urn:microsoft.com/office/officeart/2005/8/layout/orgChart1"/>
    <dgm:cxn modelId="{749047CB-9539-46ED-B760-7F6B06A7BD40}" type="presOf" srcId="{963AB33C-D3E0-4F0F-AA1B-8C591D79B91E}" destId="{2BD6C9A3-BD6F-415A-8653-611F2F3F0820}" srcOrd="0" destOrd="0" presId="urn:microsoft.com/office/officeart/2005/8/layout/orgChart1"/>
    <dgm:cxn modelId="{43B2FECD-25E3-4347-A38B-DC30ACC487D7}" type="presOf" srcId="{142D6368-9CBB-47E9-99C7-CA55C25E281D}" destId="{610B9C0D-DB70-475C-A963-ADC7ADF4BAFE}" srcOrd="0" destOrd="0" presId="urn:microsoft.com/office/officeart/2005/8/layout/orgChart1"/>
    <dgm:cxn modelId="{975F30CF-16A7-4F79-98C6-46884FF8BA37}" type="presOf" srcId="{22C02C27-E33C-4CD3-A09F-C25B74DFC909}" destId="{1F35939D-FF83-4A0B-B012-E15D02B21D67}" srcOrd="0" destOrd="0" presId="urn:microsoft.com/office/officeart/2005/8/layout/orgChart1"/>
    <dgm:cxn modelId="{7027ADD1-3A86-4825-8E8C-44D6ADC8B550}" srcId="{6D40309C-00A7-47EE-8474-62830139561B}" destId="{1660BD29-6402-48C3-91CD-DA9608E7E28B}" srcOrd="1" destOrd="0" parTransId="{4D7D8D61-44F0-4A16-B814-EC393CD04E08}" sibTransId="{2E10EF46-45A9-4E8D-8C9D-E95310BA8E80}"/>
    <dgm:cxn modelId="{9F1CE2D2-9768-4AD8-B400-B931C10FB28E}" type="presOf" srcId="{1660BD29-6402-48C3-91CD-DA9608E7E28B}" destId="{1D0784CF-E554-4378-AEC6-CBB1252BDDA7}" srcOrd="0" destOrd="0" presId="urn:microsoft.com/office/officeart/2005/8/layout/orgChart1"/>
    <dgm:cxn modelId="{D34983D3-B79D-43F4-9B2D-421B8DD4F3B1}" srcId="{CD67D941-E5D1-4B47-A30B-EA2141908390}" destId="{1C62179C-3F09-49A4-8146-CE754E051D15}" srcOrd="1" destOrd="0" parTransId="{963AB33C-D3E0-4F0F-AA1B-8C591D79B91E}" sibTransId="{3FAB8710-7017-430F-A04E-61D2AD6D0987}"/>
    <dgm:cxn modelId="{519B3BD4-A8E3-4402-B9A2-ED5412BE01B8}" type="presOf" srcId="{958EF649-74FB-4CFB-87B8-8CC30601418C}" destId="{7B6F01EE-A9BB-4A38-AEAE-FE6A041D08D2}" srcOrd="0" destOrd="0" presId="urn:microsoft.com/office/officeart/2005/8/layout/orgChart1"/>
    <dgm:cxn modelId="{1E820ED5-B637-4E5D-B8E2-43C8DEA7FA49}" srcId="{E26E6ACD-FB52-44EF-BECE-6FB3F7E98BA4}" destId="{CD67D941-E5D1-4B47-A30B-EA2141908390}" srcOrd="0" destOrd="0" parTransId="{33D6BCAE-24AA-4D46-9F78-CE73C489079D}" sibTransId="{F1F482E9-CAE9-47A9-BDD5-99BF97B807D5}"/>
    <dgm:cxn modelId="{E5AD09D7-EC09-47AD-8D00-CEB8474E6A3D}" srcId="{1C62179C-3F09-49A4-8146-CE754E051D15}" destId="{5F1441AF-6661-43D1-A41D-E189B2F8901B}" srcOrd="1" destOrd="0" parTransId="{78DAB186-569A-4316-97B3-52A614C8AABE}" sibTransId="{EDA94D27-9D5A-4B5B-8B2E-96AB38AD4E2E}"/>
    <dgm:cxn modelId="{8252B1D8-FB07-4445-BAF3-770AF73168D7}" type="presOf" srcId="{D6077C68-0273-4A53-B022-D19C83BD6700}" destId="{BA5DBABA-5B91-41EB-B987-CA62437AFA0C}" srcOrd="0" destOrd="0" presId="urn:microsoft.com/office/officeart/2005/8/layout/orgChart1"/>
    <dgm:cxn modelId="{DD0910DB-7D30-460E-8184-B61472D31DA2}" srcId="{1C62179C-3F09-49A4-8146-CE754E051D15}" destId="{6D3B4B39-D431-40BB-BBC1-A9B5A2B6A0C0}" srcOrd="2" destOrd="0" parTransId="{E8397AC6-3FFD-4648-B44B-2940DB1B5B09}" sibTransId="{BDD18320-1C9F-4BE6-9E9C-513708104DFB}"/>
    <dgm:cxn modelId="{74D2CBDB-1A38-4662-9D60-75E74128DDEB}" type="presOf" srcId="{CBB5658D-7D04-4D5E-80E4-DA00D0609BFA}" destId="{95149534-B195-4029-8A8A-2CEA33392613}" srcOrd="0" destOrd="0" presId="urn:microsoft.com/office/officeart/2005/8/layout/orgChart1"/>
    <dgm:cxn modelId="{392399DC-ECC1-44A4-A6C5-40E3D5D40D40}" type="presOf" srcId="{35E0DE84-AFC2-4E01-AC56-FB0753A10E67}" destId="{CCA6C41D-10A8-4157-925D-B5515E8BFC4F}" srcOrd="0" destOrd="0" presId="urn:microsoft.com/office/officeart/2005/8/layout/orgChart1"/>
    <dgm:cxn modelId="{8C40D4DD-2CD7-40AF-B5EC-50D2137A26B9}" srcId="{6D40309C-00A7-47EE-8474-62830139561B}" destId="{FE97947C-C28A-4E4E-8AFA-20D39BE3AF45}" srcOrd="5" destOrd="0" parTransId="{3D452A58-E0AE-4D77-8E34-1A346F0AE4B3}" sibTransId="{6517B569-053A-4BD2-8BEB-5B45A55168FC}"/>
    <dgm:cxn modelId="{FC4B19DF-FBFE-422C-848F-08036C270DAF}" srcId="{6D40309C-00A7-47EE-8474-62830139561B}" destId="{2261BE7B-8D24-417D-B68C-9AB194D28514}" srcOrd="0" destOrd="0" parTransId="{885A4F78-E9F0-4722-81F4-59270900CCD1}" sibTransId="{D79733EF-634B-4FEC-9681-A5B1895E870A}"/>
    <dgm:cxn modelId="{496D22E0-0090-438E-BF35-83B4D26B5A22}" type="presOf" srcId="{A0FDD5CC-301F-4A90-AE45-D3214BBEEF98}" destId="{654A6BED-2943-4FD3-A741-C2101E165965}" srcOrd="0" destOrd="0" presId="urn:microsoft.com/office/officeart/2005/8/layout/orgChart1"/>
    <dgm:cxn modelId="{41A97FE4-6802-42AE-9EDA-18828B052FDC}" type="presOf" srcId="{3D452A58-E0AE-4D77-8E34-1A346F0AE4B3}" destId="{3C564589-9084-4D95-A8F1-905DBB0DCE4A}" srcOrd="0" destOrd="0" presId="urn:microsoft.com/office/officeart/2005/8/layout/orgChart1"/>
    <dgm:cxn modelId="{C9C5C3E6-574E-49CF-ABB4-04F2AFA7604F}" srcId="{1C62179C-3F09-49A4-8146-CE754E051D15}" destId="{A8FA88A5-3CBD-40F3-A97B-B2C66AD18205}" srcOrd="5" destOrd="0" parTransId="{7E120FA1-25F2-44BC-8D75-120191C7662F}" sibTransId="{6FA393F5-A0EB-4644-8BED-6B81B244583A}"/>
    <dgm:cxn modelId="{92D783E9-8F31-48A9-992C-584603647AA4}" srcId="{1C62179C-3F09-49A4-8146-CE754E051D15}" destId="{184B2AE6-C631-4041-AAF5-467C5A78F6CD}" srcOrd="0" destOrd="0" parTransId="{9418FED4-362F-46F7-8B05-895F3798C15B}" sibTransId="{79994218-D538-4471-8F0A-7B8BD1346AD4}"/>
    <dgm:cxn modelId="{A2EC60EB-0D80-4A52-B09B-4A558E0FEE25}" type="presOf" srcId="{F85BBF14-E649-499C-8C1E-CDB6D54DC77C}" destId="{7ABA7273-E797-4520-AE86-32E8FE2AEC18}" srcOrd="0" destOrd="0" presId="urn:microsoft.com/office/officeart/2005/8/layout/orgChart1"/>
    <dgm:cxn modelId="{92F5C1ED-BAC8-47FF-823C-4014610BC44A}" srcId="{6D40309C-00A7-47EE-8474-62830139561B}" destId="{A0FDD5CC-301F-4A90-AE45-D3214BBEEF98}" srcOrd="3" destOrd="0" parTransId="{140D2F47-8542-40FF-A02D-347DD340E4EE}" sibTransId="{50E710B6-DEEC-49F5-A68E-B122BFB2C510}"/>
    <dgm:cxn modelId="{214B14EE-8364-41DE-B0E7-19433E428B07}" type="presOf" srcId="{885A4F78-E9F0-4722-81F4-59270900CCD1}" destId="{46730C17-2CF9-49C8-A56E-E1C0B77AFEFC}" srcOrd="0" destOrd="0" presId="urn:microsoft.com/office/officeart/2005/8/layout/orgChart1"/>
    <dgm:cxn modelId="{B1B37CF0-BB16-4A44-B8E1-D0B533323DFF}" type="presOf" srcId="{06B7234F-A0CA-4383-9270-A411FFB1B9C5}" destId="{7EA3BCD6-AD34-4DFD-A8B3-47211F6766EA}" srcOrd="0" destOrd="0" presId="urn:microsoft.com/office/officeart/2005/8/layout/orgChart1"/>
    <dgm:cxn modelId="{5F7893F6-9405-4468-9AFD-6EC24FCC1447}" type="presOf" srcId="{0F9BA6B7-05FF-41CC-9CDC-C2DA7DDEC575}" destId="{5F074109-9CE0-4CD5-BAF0-71092047FCC3}" srcOrd="1" destOrd="0" presId="urn:microsoft.com/office/officeart/2005/8/layout/orgChart1"/>
    <dgm:cxn modelId="{6B24B7FD-27E8-4F65-AE2D-2A0CF6C53E39}" srcId="{1C62179C-3F09-49A4-8146-CE754E051D15}" destId="{951A7F62-6815-41CD-BC6A-692B940E357D}" srcOrd="3" destOrd="0" parTransId="{03D194F3-F18F-4E02-BAF1-1F5AFE41439F}" sibTransId="{F0DBC6FA-0C65-44AB-8E38-7E67CD8ED9A2}"/>
    <dgm:cxn modelId="{FB8695FE-FAC5-4410-B7A9-80F25081F7B8}" type="presOf" srcId="{FE97947C-C28A-4E4E-8AFA-20D39BE3AF45}" destId="{D2077D87-F548-4E5A-8674-15E9203A2BAB}" srcOrd="0" destOrd="0" presId="urn:microsoft.com/office/officeart/2005/8/layout/orgChart1"/>
    <dgm:cxn modelId="{9C7643FF-A78A-4AEB-B5A5-5D2732BA3236}" type="presOf" srcId="{951A7F62-6815-41CD-BC6A-692B940E357D}" destId="{59E359D8-BA01-4B01-ABA3-F6C6556C08E8}" srcOrd="0" destOrd="0" presId="urn:microsoft.com/office/officeart/2005/8/layout/orgChart1"/>
    <dgm:cxn modelId="{E294F3E1-41F6-4782-AF4D-44786BAE2772}" type="presParOf" srcId="{B486217C-1B53-422A-846B-6D0C52651FFD}" destId="{0006B829-AB11-45EC-A5CE-A6C49BAC12AF}" srcOrd="0" destOrd="0" presId="urn:microsoft.com/office/officeart/2005/8/layout/orgChart1"/>
    <dgm:cxn modelId="{3CE7D1F2-7F11-44B0-936A-B44933C4A8F9}" type="presParOf" srcId="{0006B829-AB11-45EC-A5CE-A6C49BAC12AF}" destId="{3988D364-0D66-4409-8304-CEF2C3EEF9E0}" srcOrd="0" destOrd="0" presId="urn:microsoft.com/office/officeart/2005/8/layout/orgChart1"/>
    <dgm:cxn modelId="{AF472C2D-BAB3-4AA3-A5D7-D61E2366727E}" type="presParOf" srcId="{3988D364-0D66-4409-8304-CEF2C3EEF9E0}" destId="{76F7D2B6-C23B-4FB8-B3F2-B168D0B0C0AF}" srcOrd="0" destOrd="0" presId="urn:microsoft.com/office/officeart/2005/8/layout/orgChart1"/>
    <dgm:cxn modelId="{A1D36156-A967-4B63-B8A6-9BEE5DA8FDD9}" type="presParOf" srcId="{3988D364-0D66-4409-8304-CEF2C3EEF9E0}" destId="{54F8056B-DA00-44A1-9CF8-69579BCC9CF1}" srcOrd="1" destOrd="0" presId="urn:microsoft.com/office/officeart/2005/8/layout/orgChart1"/>
    <dgm:cxn modelId="{12C81EB4-BFDD-4A50-847E-151BCC3D1A72}" type="presParOf" srcId="{0006B829-AB11-45EC-A5CE-A6C49BAC12AF}" destId="{3A388420-3B13-4F1B-9661-C3042933DF6E}" srcOrd="1" destOrd="0" presId="urn:microsoft.com/office/officeart/2005/8/layout/orgChart1"/>
    <dgm:cxn modelId="{D869CB96-81BC-4B12-BB7C-65E4C115CB6A}" type="presParOf" srcId="{3A388420-3B13-4F1B-9661-C3042933DF6E}" destId="{1F35939D-FF83-4A0B-B012-E15D02B21D67}" srcOrd="0" destOrd="0" presId="urn:microsoft.com/office/officeart/2005/8/layout/orgChart1"/>
    <dgm:cxn modelId="{E7C27711-8580-4D09-9C5E-8927C38CCA7F}" type="presParOf" srcId="{3A388420-3B13-4F1B-9661-C3042933DF6E}" destId="{BAE29193-0B92-47EE-BF9B-9E508A5E3BEF}" srcOrd="1" destOrd="0" presId="urn:microsoft.com/office/officeart/2005/8/layout/orgChart1"/>
    <dgm:cxn modelId="{4543AB05-F613-4180-AA45-DFE003886F0E}" type="presParOf" srcId="{BAE29193-0B92-47EE-BF9B-9E508A5E3BEF}" destId="{A13B9DBD-E1D1-43F4-9AC6-C90E011D0BF2}" srcOrd="0" destOrd="0" presId="urn:microsoft.com/office/officeart/2005/8/layout/orgChart1"/>
    <dgm:cxn modelId="{96696676-0DA8-4C3C-BD89-9466C8740222}" type="presParOf" srcId="{A13B9DBD-E1D1-43F4-9AC6-C90E011D0BF2}" destId="{BC32C9EC-5323-4224-940D-9A1079CDE118}" srcOrd="0" destOrd="0" presId="urn:microsoft.com/office/officeart/2005/8/layout/orgChart1"/>
    <dgm:cxn modelId="{62DED6EC-05AA-456A-9CCF-3956A173F0FA}" type="presParOf" srcId="{A13B9DBD-E1D1-43F4-9AC6-C90E011D0BF2}" destId="{9FE99F90-B0B8-4F69-BB3F-8F5D6088FA42}" srcOrd="1" destOrd="0" presId="urn:microsoft.com/office/officeart/2005/8/layout/orgChart1"/>
    <dgm:cxn modelId="{37C5A5C0-30F1-4F6C-874A-D9A0D457E8DC}" type="presParOf" srcId="{BAE29193-0B92-47EE-BF9B-9E508A5E3BEF}" destId="{A7680FD0-C11E-4F9F-93B3-2EE2CCBDFB14}" srcOrd="1" destOrd="0" presId="urn:microsoft.com/office/officeart/2005/8/layout/orgChart1"/>
    <dgm:cxn modelId="{80F3BC63-C730-498E-B2E7-8987D210ADDB}" type="presParOf" srcId="{A7680FD0-C11E-4F9F-93B3-2EE2CCBDFB14}" destId="{7ABA7273-E797-4520-AE86-32E8FE2AEC18}" srcOrd="0" destOrd="0" presId="urn:microsoft.com/office/officeart/2005/8/layout/orgChart1"/>
    <dgm:cxn modelId="{53E66A19-CFED-47A6-92D3-73BEECE571C9}" type="presParOf" srcId="{A7680FD0-C11E-4F9F-93B3-2EE2CCBDFB14}" destId="{34BAA7AC-FE55-4281-9EF6-9A3412D91F24}" srcOrd="1" destOrd="0" presId="urn:microsoft.com/office/officeart/2005/8/layout/orgChart1"/>
    <dgm:cxn modelId="{837ED2DF-BF43-46E1-91E9-A7CE645007F6}" type="presParOf" srcId="{34BAA7AC-FE55-4281-9EF6-9A3412D91F24}" destId="{3F9ADC6E-584C-4CFC-834E-33A906C0D3C1}" srcOrd="0" destOrd="0" presId="urn:microsoft.com/office/officeart/2005/8/layout/orgChart1"/>
    <dgm:cxn modelId="{74C98504-CAFC-4BAA-BE51-A5C103BCF5BC}" type="presParOf" srcId="{3F9ADC6E-584C-4CFC-834E-33A906C0D3C1}" destId="{C9E4C90F-7C19-46D9-9014-A66D5B2AFC48}" srcOrd="0" destOrd="0" presId="urn:microsoft.com/office/officeart/2005/8/layout/orgChart1"/>
    <dgm:cxn modelId="{56C827EC-D373-4BE1-8790-FF5135354FDC}" type="presParOf" srcId="{3F9ADC6E-584C-4CFC-834E-33A906C0D3C1}" destId="{14836668-5893-4A88-9D8E-5A3FE10C17BF}" srcOrd="1" destOrd="0" presId="urn:microsoft.com/office/officeart/2005/8/layout/orgChart1"/>
    <dgm:cxn modelId="{E6C3488C-68CF-40C6-A317-FF69CAC1F082}" type="presParOf" srcId="{34BAA7AC-FE55-4281-9EF6-9A3412D91F24}" destId="{64058064-4BB5-4DA2-AC9B-DC66E034FBDF}" srcOrd="1" destOrd="0" presId="urn:microsoft.com/office/officeart/2005/8/layout/orgChart1"/>
    <dgm:cxn modelId="{DAF0839F-E91B-4681-BC86-7839927653C3}" type="presParOf" srcId="{34BAA7AC-FE55-4281-9EF6-9A3412D91F24}" destId="{A3F1516C-4424-43AA-ABFA-5B6A6D3FE325}" srcOrd="2" destOrd="0" presId="urn:microsoft.com/office/officeart/2005/8/layout/orgChart1"/>
    <dgm:cxn modelId="{3D88BDBE-1CB4-4AF6-9D26-FCA8E117ADD0}" type="presParOf" srcId="{A7680FD0-C11E-4F9F-93B3-2EE2CCBDFB14}" destId="{C1C22C5E-16B4-4AF2-93C7-89BFDC9404C4}" srcOrd="2" destOrd="0" presId="urn:microsoft.com/office/officeart/2005/8/layout/orgChart1"/>
    <dgm:cxn modelId="{D60F3255-E697-457C-8099-66971C723FCB}" type="presParOf" srcId="{A7680FD0-C11E-4F9F-93B3-2EE2CCBDFB14}" destId="{296E3CC3-A6E9-4180-93DD-C476B1B45DC0}" srcOrd="3" destOrd="0" presId="urn:microsoft.com/office/officeart/2005/8/layout/orgChart1"/>
    <dgm:cxn modelId="{4C7AED4E-A8AB-4E3F-B915-8AC9B98B2326}" type="presParOf" srcId="{296E3CC3-A6E9-4180-93DD-C476B1B45DC0}" destId="{AA2E4A22-2B8E-4682-9B29-02189876B38F}" srcOrd="0" destOrd="0" presId="urn:microsoft.com/office/officeart/2005/8/layout/orgChart1"/>
    <dgm:cxn modelId="{480A9E75-BFDE-4028-8DA8-52326D551D24}" type="presParOf" srcId="{AA2E4A22-2B8E-4682-9B29-02189876B38F}" destId="{2AC444CA-A747-4BA5-ACBC-8901EDDC597F}" srcOrd="0" destOrd="0" presId="urn:microsoft.com/office/officeart/2005/8/layout/orgChart1"/>
    <dgm:cxn modelId="{8E0CD6C4-E885-47EB-86BF-9304EDFA4CCE}" type="presParOf" srcId="{AA2E4A22-2B8E-4682-9B29-02189876B38F}" destId="{C886CFA4-6E6D-43D1-8EF5-1F6EA85C5604}" srcOrd="1" destOrd="0" presId="urn:microsoft.com/office/officeart/2005/8/layout/orgChart1"/>
    <dgm:cxn modelId="{0DBC34EA-198F-4A13-A5DC-6AD04D77B3DA}" type="presParOf" srcId="{296E3CC3-A6E9-4180-93DD-C476B1B45DC0}" destId="{C8839382-E388-406C-BA3D-19B61F024632}" srcOrd="1" destOrd="0" presId="urn:microsoft.com/office/officeart/2005/8/layout/orgChart1"/>
    <dgm:cxn modelId="{B4E5A903-32D8-4048-8520-347E457EA61F}" type="presParOf" srcId="{296E3CC3-A6E9-4180-93DD-C476B1B45DC0}" destId="{705EB839-E38F-48B8-BF87-EF10CAF5CC04}" srcOrd="2" destOrd="0" presId="urn:microsoft.com/office/officeart/2005/8/layout/orgChart1"/>
    <dgm:cxn modelId="{7001D3F5-8002-4B7C-9083-4CAD604765F4}" type="presParOf" srcId="{A7680FD0-C11E-4F9F-93B3-2EE2CCBDFB14}" destId="{1A705FA1-36F8-477B-B9D4-FC601FC32903}" srcOrd="4" destOrd="0" presId="urn:microsoft.com/office/officeart/2005/8/layout/orgChart1"/>
    <dgm:cxn modelId="{11E5B28E-7031-4959-82FE-CD42887A8F2A}" type="presParOf" srcId="{A7680FD0-C11E-4F9F-93B3-2EE2CCBDFB14}" destId="{FC584301-0D7D-4B00-9C7B-B761584A60A7}" srcOrd="5" destOrd="0" presId="urn:microsoft.com/office/officeart/2005/8/layout/orgChart1"/>
    <dgm:cxn modelId="{02C4B0C6-5A8D-4CA0-A955-30BE94E48669}" type="presParOf" srcId="{FC584301-0D7D-4B00-9C7B-B761584A60A7}" destId="{F5B8345A-BFE4-4223-B493-DDCB75509DAC}" srcOrd="0" destOrd="0" presId="urn:microsoft.com/office/officeart/2005/8/layout/orgChart1"/>
    <dgm:cxn modelId="{AAB4917E-DE39-46CC-BFA1-B0770D5EE209}" type="presParOf" srcId="{F5B8345A-BFE4-4223-B493-DDCB75509DAC}" destId="{FB478ECC-5DEA-49B0-B812-AC3CAB72B34D}" srcOrd="0" destOrd="0" presId="urn:microsoft.com/office/officeart/2005/8/layout/orgChart1"/>
    <dgm:cxn modelId="{CF0F0805-8DE5-41DC-9B1B-852E86EB9859}" type="presParOf" srcId="{F5B8345A-BFE4-4223-B493-DDCB75509DAC}" destId="{F5A1804A-11C9-4065-897C-74F0B953CA53}" srcOrd="1" destOrd="0" presId="urn:microsoft.com/office/officeart/2005/8/layout/orgChart1"/>
    <dgm:cxn modelId="{B32B513B-60F5-484D-9649-CF75E741563E}" type="presParOf" srcId="{FC584301-0D7D-4B00-9C7B-B761584A60A7}" destId="{CEDAF976-1901-4828-AAF4-8B9F7939BC35}" srcOrd="1" destOrd="0" presId="urn:microsoft.com/office/officeart/2005/8/layout/orgChart1"/>
    <dgm:cxn modelId="{7DCB86D6-AE0F-4F6A-BD1D-81517E251E40}" type="presParOf" srcId="{FC584301-0D7D-4B00-9C7B-B761584A60A7}" destId="{E1F11CF6-A5A7-409D-AF8E-D9D146C8F31D}" srcOrd="2" destOrd="0" presId="urn:microsoft.com/office/officeart/2005/8/layout/orgChart1"/>
    <dgm:cxn modelId="{129358D7-074E-4656-AD71-57797FC7507C}" type="presParOf" srcId="{A7680FD0-C11E-4F9F-93B3-2EE2CCBDFB14}" destId="{222A2215-4A3F-457B-BB38-ABCE8158024F}" srcOrd="6" destOrd="0" presId="urn:microsoft.com/office/officeart/2005/8/layout/orgChart1"/>
    <dgm:cxn modelId="{83898E02-7A46-4705-B5EB-FD25EA613A8A}" type="presParOf" srcId="{A7680FD0-C11E-4F9F-93B3-2EE2CCBDFB14}" destId="{6A91DC21-5B34-4CAA-ADAE-233407876B93}" srcOrd="7" destOrd="0" presId="urn:microsoft.com/office/officeart/2005/8/layout/orgChart1"/>
    <dgm:cxn modelId="{ACF64977-E39B-44F1-8146-050971EA6655}" type="presParOf" srcId="{6A91DC21-5B34-4CAA-ADAE-233407876B93}" destId="{EF69CB75-E8E7-4043-8600-CAC20EC490DE}" srcOrd="0" destOrd="0" presId="urn:microsoft.com/office/officeart/2005/8/layout/orgChart1"/>
    <dgm:cxn modelId="{84603122-4293-43BF-8D78-DCB0B147E870}" type="presParOf" srcId="{EF69CB75-E8E7-4043-8600-CAC20EC490DE}" destId="{CDC784FE-6F0D-41D7-ACD4-DEE584C72DC0}" srcOrd="0" destOrd="0" presId="urn:microsoft.com/office/officeart/2005/8/layout/orgChart1"/>
    <dgm:cxn modelId="{C5864A4B-5B53-42AC-983C-A4C57397D5B5}" type="presParOf" srcId="{EF69CB75-E8E7-4043-8600-CAC20EC490DE}" destId="{01BBCC17-71AF-4D33-8A48-2781F5DF4540}" srcOrd="1" destOrd="0" presId="urn:microsoft.com/office/officeart/2005/8/layout/orgChart1"/>
    <dgm:cxn modelId="{FDC87396-98B3-464D-A03E-9656CF568AAF}" type="presParOf" srcId="{6A91DC21-5B34-4CAA-ADAE-233407876B93}" destId="{07BBE7CE-A95D-4DAC-ADD5-06C8C00A5AC5}" srcOrd="1" destOrd="0" presId="urn:microsoft.com/office/officeart/2005/8/layout/orgChart1"/>
    <dgm:cxn modelId="{C17D6021-02E0-4A97-BD27-82B5FCE80284}" type="presParOf" srcId="{6A91DC21-5B34-4CAA-ADAE-233407876B93}" destId="{D1F6830E-F625-48D8-895D-94EADE3028FB}" srcOrd="2" destOrd="0" presId="urn:microsoft.com/office/officeart/2005/8/layout/orgChart1"/>
    <dgm:cxn modelId="{37282AD0-2FC2-40A8-B4FB-BB0DB7F0869F}" type="presParOf" srcId="{A7680FD0-C11E-4F9F-93B3-2EE2CCBDFB14}" destId="{7B6F01EE-A9BB-4A38-AEAE-FE6A041D08D2}" srcOrd="8" destOrd="0" presId="urn:microsoft.com/office/officeart/2005/8/layout/orgChart1"/>
    <dgm:cxn modelId="{34A66BC5-9484-4667-95EE-1D7441658FA7}" type="presParOf" srcId="{A7680FD0-C11E-4F9F-93B3-2EE2CCBDFB14}" destId="{A481B780-10E5-4258-B145-C286D6877C48}" srcOrd="9" destOrd="0" presId="urn:microsoft.com/office/officeart/2005/8/layout/orgChart1"/>
    <dgm:cxn modelId="{AB292D38-5391-49B8-BBE4-3E24EE57698B}" type="presParOf" srcId="{A481B780-10E5-4258-B145-C286D6877C48}" destId="{97B42DF5-FCD9-475B-9CCC-10F9D0293155}" srcOrd="0" destOrd="0" presId="urn:microsoft.com/office/officeart/2005/8/layout/orgChart1"/>
    <dgm:cxn modelId="{483143FE-2368-43D5-B16C-1EB4DF819A21}" type="presParOf" srcId="{97B42DF5-FCD9-475B-9CCC-10F9D0293155}" destId="{CB710383-AB2A-4109-93CF-2C188B1F5F42}" srcOrd="0" destOrd="0" presId="urn:microsoft.com/office/officeart/2005/8/layout/orgChart1"/>
    <dgm:cxn modelId="{AADCDA4A-8DDB-46DC-936D-65CD6DD5EF1C}" type="presParOf" srcId="{97B42DF5-FCD9-475B-9CCC-10F9D0293155}" destId="{29FB60AF-FB11-4557-8779-8494A28A088A}" srcOrd="1" destOrd="0" presId="urn:microsoft.com/office/officeart/2005/8/layout/orgChart1"/>
    <dgm:cxn modelId="{0C964CDE-0FD8-4D3C-B60F-79439ACEB3A5}" type="presParOf" srcId="{A481B780-10E5-4258-B145-C286D6877C48}" destId="{EF454EF6-21B1-4845-B8FF-36184641518E}" srcOrd="1" destOrd="0" presId="urn:microsoft.com/office/officeart/2005/8/layout/orgChart1"/>
    <dgm:cxn modelId="{FCECA458-E783-4155-9F44-689D3BFB2246}" type="presParOf" srcId="{A481B780-10E5-4258-B145-C286D6877C48}" destId="{A08ECAC4-C0F5-441F-B7BC-24915FA0FADA}" srcOrd="2" destOrd="0" presId="urn:microsoft.com/office/officeart/2005/8/layout/orgChart1"/>
    <dgm:cxn modelId="{B67A3C88-FD06-4C8B-B06B-CF7967E8DA13}" type="presParOf" srcId="{A7680FD0-C11E-4F9F-93B3-2EE2CCBDFB14}" destId="{4E86AEF1-49D8-4C47-B9FC-CADD13BB08B8}" srcOrd="10" destOrd="0" presId="urn:microsoft.com/office/officeart/2005/8/layout/orgChart1"/>
    <dgm:cxn modelId="{2BAA9B34-75C7-4506-B740-E431E228268C}" type="presParOf" srcId="{A7680FD0-C11E-4F9F-93B3-2EE2CCBDFB14}" destId="{D210147B-DA20-452E-BF3B-50E8804E3939}" srcOrd="11" destOrd="0" presId="urn:microsoft.com/office/officeart/2005/8/layout/orgChart1"/>
    <dgm:cxn modelId="{ABB1E76E-6915-4E7D-8DC8-B2B1AFE42B8D}" type="presParOf" srcId="{D210147B-DA20-452E-BF3B-50E8804E3939}" destId="{B6651296-6FE6-4F44-803D-9FFA2B2BDA19}" srcOrd="0" destOrd="0" presId="urn:microsoft.com/office/officeart/2005/8/layout/orgChart1"/>
    <dgm:cxn modelId="{8BBECEC8-AC58-4018-AD81-A09FFE9184DD}" type="presParOf" srcId="{B6651296-6FE6-4F44-803D-9FFA2B2BDA19}" destId="{1CA321DA-6F90-4664-BB56-B0EFEE5B53FB}" srcOrd="0" destOrd="0" presId="urn:microsoft.com/office/officeart/2005/8/layout/orgChart1"/>
    <dgm:cxn modelId="{C89D6AEC-E4E5-42EF-A78B-335EB862E8DA}" type="presParOf" srcId="{B6651296-6FE6-4F44-803D-9FFA2B2BDA19}" destId="{40F05B16-2BD4-4177-8CD8-8B30487267CA}" srcOrd="1" destOrd="0" presId="urn:microsoft.com/office/officeart/2005/8/layout/orgChart1"/>
    <dgm:cxn modelId="{70B4E99F-3CB3-487E-B13C-8DFDDAE35FAC}" type="presParOf" srcId="{D210147B-DA20-452E-BF3B-50E8804E3939}" destId="{E79C04C5-F93B-42EB-91C4-B06012F504D9}" srcOrd="1" destOrd="0" presId="urn:microsoft.com/office/officeart/2005/8/layout/orgChart1"/>
    <dgm:cxn modelId="{6577339E-9435-464D-9EFD-D6F69F12CE90}" type="presParOf" srcId="{D210147B-DA20-452E-BF3B-50E8804E3939}" destId="{60C24FE9-EA86-49C9-8986-8ABE19764F89}" srcOrd="2" destOrd="0" presId="urn:microsoft.com/office/officeart/2005/8/layout/orgChart1"/>
    <dgm:cxn modelId="{535D0E45-AD92-428D-866B-8682E73ACDC3}" type="presParOf" srcId="{BAE29193-0B92-47EE-BF9B-9E508A5E3BEF}" destId="{18BD0C12-D6D2-43C6-98C8-8148EB06329B}" srcOrd="2" destOrd="0" presId="urn:microsoft.com/office/officeart/2005/8/layout/orgChart1"/>
    <dgm:cxn modelId="{5EB38234-11AE-4136-978D-ABE4644F7CEF}" type="presParOf" srcId="{3A388420-3B13-4F1B-9661-C3042933DF6E}" destId="{2BD6C9A3-BD6F-415A-8653-611F2F3F0820}" srcOrd="2" destOrd="0" presId="urn:microsoft.com/office/officeart/2005/8/layout/orgChart1"/>
    <dgm:cxn modelId="{E7643D92-61BB-4A46-BD6B-9FB20ACB8302}" type="presParOf" srcId="{3A388420-3B13-4F1B-9661-C3042933DF6E}" destId="{9022C691-1317-4AF5-8C07-8F61979BC43B}" srcOrd="3" destOrd="0" presId="urn:microsoft.com/office/officeart/2005/8/layout/orgChart1"/>
    <dgm:cxn modelId="{FF0E19A1-6A22-4987-82E5-2F5F0DFBF325}" type="presParOf" srcId="{9022C691-1317-4AF5-8C07-8F61979BC43B}" destId="{AB82105C-714E-4342-8554-570774AAE4ED}" srcOrd="0" destOrd="0" presId="urn:microsoft.com/office/officeart/2005/8/layout/orgChart1"/>
    <dgm:cxn modelId="{FFC47C9F-695E-46C4-804B-8CB389959096}" type="presParOf" srcId="{AB82105C-714E-4342-8554-570774AAE4ED}" destId="{4E92C101-D594-451F-84FC-E64E453558C2}" srcOrd="0" destOrd="0" presId="urn:microsoft.com/office/officeart/2005/8/layout/orgChart1"/>
    <dgm:cxn modelId="{6702D54C-EFE4-4921-9AAA-AA761D1967C0}" type="presParOf" srcId="{AB82105C-714E-4342-8554-570774AAE4ED}" destId="{9AE70BC4-056C-4EB9-92B0-DDE0C05620A1}" srcOrd="1" destOrd="0" presId="urn:microsoft.com/office/officeart/2005/8/layout/orgChart1"/>
    <dgm:cxn modelId="{42EAA6F7-F973-405F-B1E7-8B0F309C1E3D}" type="presParOf" srcId="{9022C691-1317-4AF5-8C07-8F61979BC43B}" destId="{B391CB64-2E82-4DAF-960C-CB2D17A5289D}" srcOrd="1" destOrd="0" presId="urn:microsoft.com/office/officeart/2005/8/layout/orgChart1"/>
    <dgm:cxn modelId="{90451AC4-30ED-499C-B4DC-31E5A5B19707}" type="presParOf" srcId="{B391CB64-2E82-4DAF-960C-CB2D17A5289D}" destId="{B05AE050-9F31-4432-B1EE-CB9BDCEC11F5}" srcOrd="0" destOrd="0" presId="urn:microsoft.com/office/officeart/2005/8/layout/orgChart1"/>
    <dgm:cxn modelId="{1F996D6C-C7F0-4AA2-A8F2-2D77EB244A1B}" type="presParOf" srcId="{B391CB64-2E82-4DAF-960C-CB2D17A5289D}" destId="{71796817-B3F1-47BF-AFBE-2AEE64AB904B}" srcOrd="1" destOrd="0" presId="urn:microsoft.com/office/officeart/2005/8/layout/orgChart1"/>
    <dgm:cxn modelId="{C658B6A5-3A57-4C89-8D34-52D69B2A09DD}" type="presParOf" srcId="{71796817-B3F1-47BF-AFBE-2AEE64AB904B}" destId="{38849C3F-B5D6-4927-B376-75EF254A5746}" srcOrd="0" destOrd="0" presId="urn:microsoft.com/office/officeart/2005/8/layout/orgChart1"/>
    <dgm:cxn modelId="{1D2E6DAD-8819-4B32-9795-E3F82A0F0EF9}" type="presParOf" srcId="{38849C3F-B5D6-4927-B376-75EF254A5746}" destId="{49A9EDE9-EC9E-4020-BE49-277925FE56AF}" srcOrd="0" destOrd="0" presId="urn:microsoft.com/office/officeart/2005/8/layout/orgChart1"/>
    <dgm:cxn modelId="{901EC0E2-5A1E-4827-BB2A-106C276A7005}" type="presParOf" srcId="{38849C3F-B5D6-4927-B376-75EF254A5746}" destId="{39354436-7B0E-4902-93A4-E78AFBDE05FA}" srcOrd="1" destOrd="0" presId="urn:microsoft.com/office/officeart/2005/8/layout/orgChart1"/>
    <dgm:cxn modelId="{15E794A7-A6CF-4A22-AB5D-0D038CCF3AF1}" type="presParOf" srcId="{71796817-B3F1-47BF-AFBE-2AEE64AB904B}" destId="{1FBEA701-70B7-4AF1-825F-2EE08EC3C8EC}" srcOrd="1" destOrd="0" presId="urn:microsoft.com/office/officeart/2005/8/layout/orgChart1"/>
    <dgm:cxn modelId="{7466118F-0360-42FB-8831-7EA002AD1F94}" type="presParOf" srcId="{71796817-B3F1-47BF-AFBE-2AEE64AB904B}" destId="{3BCE2C51-1510-4D86-8AA9-5CE0646EBB59}" srcOrd="2" destOrd="0" presId="urn:microsoft.com/office/officeart/2005/8/layout/orgChart1"/>
    <dgm:cxn modelId="{C9C0E0EF-D4EA-4E80-8E64-C8A81BAB51FA}" type="presParOf" srcId="{B391CB64-2E82-4DAF-960C-CB2D17A5289D}" destId="{A3911180-4E0E-4A6E-9D4A-8493BC0C92C1}" srcOrd="2" destOrd="0" presId="urn:microsoft.com/office/officeart/2005/8/layout/orgChart1"/>
    <dgm:cxn modelId="{F32ADC1E-FE8B-465D-8E42-69AA096A6A2D}" type="presParOf" srcId="{B391CB64-2E82-4DAF-960C-CB2D17A5289D}" destId="{8C62AB6F-3664-4FED-8A3D-6D66F02A3B09}" srcOrd="3" destOrd="0" presId="urn:microsoft.com/office/officeart/2005/8/layout/orgChart1"/>
    <dgm:cxn modelId="{2CB83DC2-FF97-4412-8BEE-794B98A9CDFF}" type="presParOf" srcId="{8C62AB6F-3664-4FED-8A3D-6D66F02A3B09}" destId="{56A247A0-0F02-4759-8382-F08345FC4DAC}" srcOrd="0" destOrd="0" presId="urn:microsoft.com/office/officeart/2005/8/layout/orgChart1"/>
    <dgm:cxn modelId="{82727721-6D07-43FC-887B-5C6F9C4AF74A}" type="presParOf" srcId="{56A247A0-0F02-4759-8382-F08345FC4DAC}" destId="{5AC87553-9E02-437C-B579-DFC14DB1653E}" srcOrd="0" destOrd="0" presId="urn:microsoft.com/office/officeart/2005/8/layout/orgChart1"/>
    <dgm:cxn modelId="{11ADC079-F116-45A6-94A0-FC2FBE008474}" type="presParOf" srcId="{56A247A0-0F02-4759-8382-F08345FC4DAC}" destId="{725752A8-2232-41EC-842E-055B712B2E43}" srcOrd="1" destOrd="0" presId="urn:microsoft.com/office/officeart/2005/8/layout/orgChart1"/>
    <dgm:cxn modelId="{13EFB704-75DA-48C9-B4FE-5F979E568C87}" type="presParOf" srcId="{8C62AB6F-3664-4FED-8A3D-6D66F02A3B09}" destId="{F90D0CA7-F554-4349-A93D-7247FC6ED5AF}" srcOrd="1" destOrd="0" presId="urn:microsoft.com/office/officeart/2005/8/layout/orgChart1"/>
    <dgm:cxn modelId="{123187B6-1D94-4AD9-9192-466FE1E7551D}" type="presParOf" srcId="{8C62AB6F-3664-4FED-8A3D-6D66F02A3B09}" destId="{C3A82B61-2BA3-416E-A8D2-2B349825EBCC}" srcOrd="2" destOrd="0" presId="urn:microsoft.com/office/officeart/2005/8/layout/orgChart1"/>
    <dgm:cxn modelId="{B855F65A-39D2-4556-8897-97759B08DCD5}" type="presParOf" srcId="{B391CB64-2E82-4DAF-960C-CB2D17A5289D}" destId="{343F6CF8-1FF0-47A6-8612-B6AFB4725384}" srcOrd="4" destOrd="0" presId="urn:microsoft.com/office/officeart/2005/8/layout/orgChart1"/>
    <dgm:cxn modelId="{A42C22E8-E5FC-465A-9303-8A4BE63A549D}" type="presParOf" srcId="{B391CB64-2E82-4DAF-960C-CB2D17A5289D}" destId="{E8D21D09-B090-44D8-9022-150E2C53AA90}" srcOrd="5" destOrd="0" presId="urn:microsoft.com/office/officeart/2005/8/layout/orgChart1"/>
    <dgm:cxn modelId="{1134FA3E-FD1F-4BC7-B93E-4E7834B1F815}" type="presParOf" srcId="{E8D21D09-B090-44D8-9022-150E2C53AA90}" destId="{5ECACAC5-F988-4284-87D7-2D54220753BD}" srcOrd="0" destOrd="0" presId="urn:microsoft.com/office/officeart/2005/8/layout/orgChart1"/>
    <dgm:cxn modelId="{750E418C-9530-490A-8CC0-B9A910519F1F}" type="presParOf" srcId="{5ECACAC5-F988-4284-87D7-2D54220753BD}" destId="{8745B90E-6545-4627-A84E-786D6C9D8F53}" srcOrd="0" destOrd="0" presId="urn:microsoft.com/office/officeart/2005/8/layout/orgChart1"/>
    <dgm:cxn modelId="{4AB3AAFD-7C4E-48E8-9BF1-AE0C409EFE4E}" type="presParOf" srcId="{5ECACAC5-F988-4284-87D7-2D54220753BD}" destId="{175AB118-B888-4FEC-920B-E2A916A08E75}" srcOrd="1" destOrd="0" presId="urn:microsoft.com/office/officeart/2005/8/layout/orgChart1"/>
    <dgm:cxn modelId="{5A0984D9-F42E-432F-9568-864D44602D8A}" type="presParOf" srcId="{E8D21D09-B090-44D8-9022-150E2C53AA90}" destId="{4AD444C2-B0BB-4A44-B906-9260C406F181}" srcOrd="1" destOrd="0" presId="urn:microsoft.com/office/officeart/2005/8/layout/orgChart1"/>
    <dgm:cxn modelId="{AC5495ED-501B-49DE-AE41-21AC9B2F3C6C}" type="presParOf" srcId="{E8D21D09-B090-44D8-9022-150E2C53AA90}" destId="{25B417E1-0BFF-4111-A976-D123E244D482}" srcOrd="2" destOrd="0" presId="urn:microsoft.com/office/officeart/2005/8/layout/orgChart1"/>
    <dgm:cxn modelId="{D997BCFC-ABE1-4FEF-BF2A-BD9AA9F75F60}" type="presParOf" srcId="{B391CB64-2E82-4DAF-960C-CB2D17A5289D}" destId="{051A88EB-3D73-4DCA-BC2A-33A6199FB8D2}" srcOrd="6" destOrd="0" presId="urn:microsoft.com/office/officeart/2005/8/layout/orgChart1"/>
    <dgm:cxn modelId="{8260D483-E6B0-486B-B7D0-8DD3C159CCB7}" type="presParOf" srcId="{B391CB64-2E82-4DAF-960C-CB2D17A5289D}" destId="{69BD761C-5E04-4A50-A9E9-52AC7A3D317E}" srcOrd="7" destOrd="0" presId="urn:microsoft.com/office/officeart/2005/8/layout/orgChart1"/>
    <dgm:cxn modelId="{29152156-824C-402E-832D-F2393928B067}" type="presParOf" srcId="{69BD761C-5E04-4A50-A9E9-52AC7A3D317E}" destId="{52B1B4C9-F123-4173-9BE6-FB91AD483AB8}" srcOrd="0" destOrd="0" presId="urn:microsoft.com/office/officeart/2005/8/layout/orgChart1"/>
    <dgm:cxn modelId="{00181A6A-5590-4EBA-B4A7-668F72F92E36}" type="presParOf" srcId="{52B1B4C9-F123-4173-9BE6-FB91AD483AB8}" destId="{59E359D8-BA01-4B01-ABA3-F6C6556C08E8}" srcOrd="0" destOrd="0" presId="urn:microsoft.com/office/officeart/2005/8/layout/orgChart1"/>
    <dgm:cxn modelId="{422459B6-2F08-44EB-84EC-7BE71297CC91}" type="presParOf" srcId="{52B1B4C9-F123-4173-9BE6-FB91AD483AB8}" destId="{66D55640-B88D-4931-A73F-F1C2B19118D0}" srcOrd="1" destOrd="0" presId="urn:microsoft.com/office/officeart/2005/8/layout/orgChart1"/>
    <dgm:cxn modelId="{AE9551F3-CE2B-4B18-90C9-3C869D690F23}" type="presParOf" srcId="{69BD761C-5E04-4A50-A9E9-52AC7A3D317E}" destId="{9AC25EB3-A356-4158-A10D-8882BBD41084}" srcOrd="1" destOrd="0" presId="urn:microsoft.com/office/officeart/2005/8/layout/orgChart1"/>
    <dgm:cxn modelId="{14450763-C5E8-4E2D-8983-C4D2C01A3BB4}" type="presParOf" srcId="{69BD761C-5E04-4A50-A9E9-52AC7A3D317E}" destId="{B2C0DB53-4759-463E-83E8-7072256F83EF}" srcOrd="2" destOrd="0" presId="urn:microsoft.com/office/officeart/2005/8/layout/orgChart1"/>
    <dgm:cxn modelId="{D2F47132-00B1-4EAC-820B-A30E3513DC1D}" type="presParOf" srcId="{B391CB64-2E82-4DAF-960C-CB2D17A5289D}" destId="{ACF203FF-34EA-4495-A995-63B6A1F09F1B}" srcOrd="8" destOrd="0" presId="urn:microsoft.com/office/officeart/2005/8/layout/orgChart1"/>
    <dgm:cxn modelId="{180AC0DA-09FA-4C95-A5B4-AFECF0C07F7D}" type="presParOf" srcId="{B391CB64-2E82-4DAF-960C-CB2D17A5289D}" destId="{4BD3A719-8C0F-4C3C-84A8-76EF204699F9}" srcOrd="9" destOrd="0" presId="urn:microsoft.com/office/officeart/2005/8/layout/orgChart1"/>
    <dgm:cxn modelId="{B9AB198A-2FF7-4430-BAAE-E2B8580555C0}" type="presParOf" srcId="{4BD3A719-8C0F-4C3C-84A8-76EF204699F9}" destId="{A9861937-6A6A-4756-85C7-8468F6490322}" srcOrd="0" destOrd="0" presId="urn:microsoft.com/office/officeart/2005/8/layout/orgChart1"/>
    <dgm:cxn modelId="{521334F1-E3EF-4592-B704-90854E84F4CA}" type="presParOf" srcId="{A9861937-6A6A-4756-85C7-8468F6490322}" destId="{610B9C0D-DB70-475C-A963-ADC7ADF4BAFE}" srcOrd="0" destOrd="0" presId="urn:microsoft.com/office/officeart/2005/8/layout/orgChart1"/>
    <dgm:cxn modelId="{2EE6FC2B-7EDC-4CBD-A1C5-E7D5616924CD}" type="presParOf" srcId="{A9861937-6A6A-4756-85C7-8468F6490322}" destId="{0118F8D8-84DA-437A-A437-ACC597454CBE}" srcOrd="1" destOrd="0" presId="urn:microsoft.com/office/officeart/2005/8/layout/orgChart1"/>
    <dgm:cxn modelId="{267220B3-D671-4A2D-B06D-FEB7180AE390}" type="presParOf" srcId="{4BD3A719-8C0F-4C3C-84A8-76EF204699F9}" destId="{DDE62623-E31D-4EDD-A319-F81583AF9A20}" srcOrd="1" destOrd="0" presId="urn:microsoft.com/office/officeart/2005/8/layout/orgChart1"/>
    <dgm:cxn modelId="{666EB491-8FB2-4D11-8502-B6D29D7762E0}" type="presParOf" srcId="{4BD3A719-8C0F-4C3C-84A8-76EF204699F9}" destId="{ABF12BE1-B5A5-4513-8229-F26061355A4E}" srcOrd="2" destOrd="0" presId="urn:microsoft.com/office/officeart/2005/8/layout/orgChart1"/>
    <dgm:cxn modelId="{AAE91BD0-C3A2-43DE-887D-E72EDC7796DF}" type="presParOf" srcId="{B391CB64-2E82-4DAF-960C-CB2D17A5289D}" destId="{678973C3-0B78-484D-9BDA-12077844AD06}" srcOrd="10" destOrd="0" presId="urn:microsoft.com/office/officeart/2005/8/layout/orgChart1"/>
    <dgm:cxn modelId="{FEB762D7-89A4-40E0-AF0E-6A822A3DF632}" type="presParOf" srcId="{B391CB64-2E82-4DAF-960C-CB2D17A5289D}" destId="{51303C42-3360-4BAB-BCCC-6F1A93B5DF22}" srcOrd="11" destOrd="0" presId="urn:microsoft.com/office/officeart/2005/8/layout/orgChart1"/>
    <dgm:cxn modelId="{5233852F-E90F-4A54-88CD-4B2439D62354}" type="presParOf" srcId="{51303C42-3360-4BAB-BCCC-6F1A93B5DF22}" destId="{98BAA87F-A75F-43C1-BC27-BDE87D38D691}" srcOrd="0" destOrd="0" presId="urn:microsoft.com/office/officeart/2005/8/layout/orgChart1"/>
    <dgm:cxn modelId="{2CCFD0AB-7D9B-4868-BD8C-C80943B0F818}" type="presParOf" srcId="{98BAA87F-A75F-43C1-BC27-BDE87D38D691}" destId="{E46FD5F7-B981-458D-A200-978657EEDDA3}" srcOrd="0" destOrd="0" presId="urn:microsoft.com/office/officeart/2005/8/layout/orgChart1"/>
    <dgm:cxn modelId="{C0C29769-2A5E-4342-918B-F8075DC7CF87}" type="presParOf" srcId="{98BAA87F-A75F-43C1-BC27-BDE87D38D691}" destId="{6C2E87E0-38E6-4D63-A0F8-61815B777FCB}" srcOrd="1" destOrd="0" presId="urn:microsoft.com/office/officeart/2005/8/layout/orgChart1"/>
    <dgm:cxn modelId="{450845B3-9FA7-44E7-8443-CA4B6BD164F8}" type="presParOf" srcId="{51303C42-3360-4BAB-BCCC-6F1A93B5DF22}" destId="{5A6E4433-8DE3-4D59-8D88-B5631F765DE1}" srcOrd="1" destOrd="0" presId="urn:microsoft.com/office/officeart/2005/8/layout/orgChart1"/>
    <dgm:cxn modelId="{E1424EAA-6A87-4D6C-B161-8C69B71A1335}" type="presParOf" srcId="{51303C42-3360-4BAB-BCCC-6F1A93B5DF22}" destId="{7904FD17-9D14-4200-B4AD-0CA49D1A2F1F}" srcOrd="2" destOrd="0" presId="urn:microsoft.com/office/officeart/2005/8/layout/orgChart1"/>
    <dgm:cxn modelId="{FA0858C9-C6E3-4852-A15D-EBDB37E6284E}" type="presParOf" srcId="{9022C691-1317-4AF5-8C07-8F61979BC43B}" destId="{E7D1550E-2F1E-4A42-A845-C8BC163B72EE}" srcOrd="2" destOrd="0" presId="urn:microsoft.com/office/officeart/2005/8/layout/orgChart1"/>
    <dgm:cxn modelId="{16D4652D-FB09-4883-919A-9B837634B68E}" type="presParOf" srcId="{3A388420-3B13-4F1B-9661-C3042933DF6E}" destId="{068DC6AD-2A6A-4F43-938E-A8E38462B789}" srcOrd="4" destOrd="0" presId="urn:microsoft.com/office/officeart/2005/8/layout/orgChart1"/>
    <dgm:cxn modelId="{787C2FA3-27A5-402B-A0DA-1DEC2FE4BB3E}" type="presParOf" srcId="{3A388420-3B13-4F1B-9661-C3042933DF6E}" destId="{AA607282-0BF7-4A25-9A2C-2963F9260C43}" srcOrd="5" destOrd="0" presId="urn:microsoft.com/office/officeart/2005/8/layout/orgChart1"/>
    <dgm:cxn modelId="{5AD1F4CA-58F9-420D-AD8F-2966D1D9F5B7}" type="presParOf" srcId="{AA607282-0BF7-4A25-9A2C-2963F9260C43}" destId="{BEC08BB5-D6D5-4121-928C-6DF483189701}" srcOrd="0" destOrd="0" presId="urn:microsoft.com/office/officeart/2005/8/layout/orgChart1"/>
    <dgm:cxn modelId="{75D58DDB-BD5B-4C43-8AFA-0E5C854C638C}" type="presParOf" srcId="{BEC08BB5-D6D5-4121-928C-6DF483189701}" destId="{67630CD2-42AA-4F08-98BC-437EF0571D90}" srcOrd="0" destOrd="0" presId="urn:microsoft.com/office/officeart/2005/8/layout/orgChart1"/>
    <dgm:cxn modelId="{9CEEB79C-45F9-4833-8C34-8AE05DE14195}" type="presParOf" srcId="{BEC08BB5-D6D5-4121-928C-6DF483189701}" destId="{AEA7BC63-A65D-4D88-8FC8-125BF87D7FA6}" srcOrd="1" destOrd="0" presId="urn:microsoft.com/office/officeart/2005/8/layout/orgChart1"/>
    <dgm:cxn modelId="{AB6EA195-0FFC-429D-A64A-F61D49D5C2A8}" type="presParOf" srcId="{AA607282-0BF7-4A25-9A2C-2963F9260C43}" destId="{6597B3ED-7D7B-44D5-B078-60046FB95276}" srcOrd="1" destOrd="0" presId="urn:microsoft.com/office/officeart/2005/8/layout/orgChart1"/>
    <dgm:cxn modelId="{8580205B-06ED-42E4-AF12-25567D571511}" type="presParOf" srcId="{6597B3ED-7D7B-44D5-B078-60046FB95276}" destId="{46730C17-2CF9-49C8-A56E-E1C0B77AFEFC}" srcOrd="0" destOrd="0" presId="urn:microsoft.com/office/officeart/2005/8/layout/orgChart1"/>
    <dgm:cxn modelId="{9EE110AF-9773-4793-BC5B-F9DE62189DCF}" type="presParOf" srcId="{6597B3ED-7D7B-44D5-B078-60046FB95276}" destId="{913B59DE-8D4E-46CE-85C7-571147AD136B}" srcOrd="1" destOrd="0" presId="urn:microsoft.com/office/officeart/2005/8/layout/orgChart1"/>
    <dgm:cxn modelId="{3FC0616A-3D0A-4637-9F4C-F58F99A02E3A}" type="presParOf" srcId="{913B59DE-8D4E-46CE-85C7-571147AD136B}" destId="{15E3C937-5C33-4E7F-A9ED-4B0C7D87DE37}" srcOrd="0" destOrd="0" presId="urn:microsoft.com/office/officeart/2005/8/layout/orgChart1"/>
    <dgm:cxn modelId="{B34CA6BE-4859-42C4-8266-EF922A667334}" type="presParOf" srcId="{15E3C937-5C33-4E7F-A9ED-4B0C7D87DE37}" destId="{B290C3BF-9E5F-4F27-8353-DC090907D644}" srcOrd="0" destOrd="0" presId="urn:microsoft.com/office/officeart/2005/8/layout/orgChart1"/>
    <dgm:cxn modelId="{ACCEA9F5-A97C-4477-81CC-4FC242ED66D4}" type="presParOf" srcId="{15E3C937-5C33-4E7F-A9ED-4B0C7D87DE37}" destId="{CDBAD15F-AB5E-4446-9E76-898621ACC7CC}" srcOrd="1" destOrd="0" presId="urn:microsoft.com/office/officeart/2005/8/layout/orgChart1"/>
    <dgm:cxn modelId="{32093962-1E8F-438E-97B1-65A526D2553E}" type="presParOf" srcId="{913B59DE-8D4E-46CE-85C7-571147AD136B}" destId="{9E19F6CC-9B03-4ED2-88A6-A59FBC779EBA}" srcOrd="1" destOrd="0" presId="urn:microsoft.com/office/officeart/2005/8/layout/orgChart1"/>
    <dgm:cxn modelId="{2A96416C-C801-430A-B38B-8F3A59B8EA20}" type="presParOf" srcId="{913B59DE-8D4E-46CE-85C7-571147AD136B}" destId="{005BD140-0107-4906-8134-CDD7D8D1DCC1}" srcOrd="2" destOrd="0" presId="urn:microsoft.com/office/officeart/2005/8/layout/orgChart1"/>
    <dgm:cxn modelId="{5BA1FCD6-2E67-492F-905A-00AF4A2D2C67}" type="presParOf" srcId="{6597B3ED-7D7B-44D5-B078-60046FB95276}" destId="{44F1F685-E6FA-42BF-899B-9EC49C2B2E4F}" srcOrd="2" destOrd="0" presId="urn:microsoft.com/office/officeart/2005/8/layout/orgChart1"/>
    <dgm:cxn modelId="{9494749C-E055-43FA-AAD4-EC3FE0035635}" type="presParOf" srcId="{6597B3ED-7D7B-44D5-B078-60046FB95276}" destId="{0081AA17-1F27-498F-AA7E-72EF5AFBDB23}" srcOrd="3" destOrd="0" presId="urn:microsoft.com/office/officeart/2005/8/layout/orgChart1"/>
    <dgm:cxn modelId="{C4F098B5-93CA-4300-926B-F98E0175194E}" type="presParOf" srcId="{0081AA17-1F27-498F-AA7E-72EF5AFBDB23}" destId="{28ED52BC-AC7A-4B2E-A2FD-7FC2324160B2}" srcOrd="0" destOrd="0" presId="urn:microsoft.com/office/officeart/2005/8/layout/orgChart1"/>
    <dgm:cxn modelId="{491DADAC-D4E4-4F1D-8C81-F989914BE6EC}" type="presParOf" srcId="{28ED52BC-AC7A-4B2E-A2FD-7FC2324160B2}" destId="{1D0784CF-E554-4378-AEC6-CBB1252BDDA7}" srcOrd="0" destOrd="0" presId="urn:microsoft.com/office/officeart/2005/8/layout/orgChart1"/>
    <dgm:cxn modelId="{5E4BC11F-6CB3-45EE-AC9A-EFF69C16451D}" type="presParOf" srcId="{28ED52BC-AC7A-4B2E-A2FD-7FC2324160B2}" destId="{DA57C4C1-D187-4DB7-A7C3-E2C98C0BE294}" srcOrd="1" destOrd="0" presId="urn:microsoft.com/office/officeart/2005/8/layout/orgChart1"/>
    <dgm:cxn modelId="{91B67F9A-194F-44BB-8711-83FE869DC0F9}" type="presParOf" srcId="{0081AA17-1F27-498F-AA7E-72EF5AFBDB23}" destId="{8BA5C547-A9AD-4F7C-83A1-9E2B5D983393}" srcOrd="1" destOrd="0" presId="urn:microsoft.com/office/officeart/2005/8/layout/orgChart1"/>
    <dgm:cxn modelId="{E61CC67D-A409-47ED-81A5-F6A6648A52FC}" type="presParOf" srcId="{0081AA17-1F27-498F-AA7E-72EF5AFBDB23}" destId="{4918DCBF-5849-4CDA-BB18-A371C8BA1AC1}" srcOrd="2" destOrd="0" presId="urn:microsoft.com/office/officeart/2005/8/layout/orgChart1"/>
    <dgm:cxn modelId="{CA41294E-DA63-4883-99E0-1F0AB4F3A8BA}" type="presParOf" srcId="{6597B3ED-7D7B-44D5-B078-60046FB95276}" destId="{670054F5-D26E-4B44-A787-7459F58BE70E}" srcOrd="4" destOrd="0" presId="urn:microsoft.com/office/officeart/2005/8/layout/orgChart1"/>
    <dgm:cxn modelId="{07AACDE2-1866-4954-9BEC-D73B77DBCD05}" type="presParOf" srcId="{6597B3ED-7D7B-44D5-B078-60046FB95276}" destId="{5A1DBDC6-273E-4D37-8370-3C6B593D3183}" srcOrd="5" destOrd="0" presId="urn:microsoft.com/office/officeart/2005/8/layout/orgChart1"/>
    <dgm:cxn modelId="{FF23EAD2-C7FE-42C0-9256-CB6E75559D8D}" type="presParOf" srcId="{5A1DBDC6-273E-4D37-8370-3C6B593D3183}" destId="{0730E39A-1CCF-4354-B55D-29BFF894DFE4}" srcOrd="0" destOrd="0" presId="urn:microsoft.com/office/officeart/2005/8/layout/orgChart1"/>
    <dgm:cxn modelId="{4F4C27AD-9E6D-41C5-8319-22A6FFA2ADC5}" type="presParOf" srcId="{0730E39A-1CCF-4354-B55D-29BFF894DFE4}" destId="{B4BF29F1-61AE-4AA3-9B53-CB59C750E8D0}" srcOrd="0" destOrd="0" presId="urn:microsoft.com/office/officeart/2005/8/layout/orgChart1"/>
    <dgm:cxn modelId="{2874ED58-AE5C-4A25-88F1-52E4E1BBA848}" type="presParOf" srcId="{0730E39A-1CCF-4354-B55D-29BFF894DFE4}" destId="{DDC81ACD-6242-4DC5-94E4-365690FEC89C}" srcOrd="1" destOrd="0" presId="urn:microsoft.com/office/officeart/2005/8/layout/orgChart1"/>
    <dgm:cxn modelId="{531265BE-9C6C-47AB-AEEA-38D88B4E69E5}" type="presParOf" srcId="{5A1DBDC6-273E-4D37-8370-3C6B593D3183}" destId="{DA08D36C-73B3-4131-AB6C-29CA4AAE241E}" srcOrd="1" destOrd="0" presId="urn:microsoft.com/office/officeart/2005/8/layout/orgChart1"/>
    <dgm:cxn modelId="{410C1F08-ABFB-4BF7-9B18-6D75664A2003}" type="presParOf" srcId="{5A1DBDC6-273E-4D37-8370-3C6B593D3183}" destId="{411C0A45-FA80-4169-83DC-F763DE3F664D}" srcOrd="2" destOrd="0" presId="urn:microsoft.com/office/officeart/2005/8/layout/orgChart1"/>
    <dgm:cxn modelId="{7E95589E-837D-4F8B-90BC-0D1277475B7B}" type="presParOf" srcId="{6597B3ED-7D7B-44D5-B078-60046FB95276}" destId="{40F0F129-76CF-412E-9E66-05DFAE533CFA}" srcOrd="6" destOrd="0" presId="urn:microsoft.com/office/officeart/2005/8/layout/orgChart1"/>
    <dgm:cxn modelId="{8EB96971-798F-44E1-845C-EEDFAF903284}" type="presParOf" srcId="{6597B3ED-7D7B-44D5-B078-60046FB95276}" destId="{E4C5A69B-2F66-40F9-A5F1-C6C6DA70821A}" srcOrd="7" destOrd="0" presId="urn:microsoft.com/office/officeart/2005/8/layout/orgChart1"/>
    <dgm:cxn modelId="{A7076B08-17F5-4715-8AB3-DC640CD31A27}" type="presParOf" srcId="{E4C5A69B-2F66-40F9-A5F1-C6C6DA70821A}" destId="{358A86C7-5E4D-465C-9342-B2FACA57E90F}" srcOrd="0" destOrd="0" presId="urn:microsoft.com/office/officeart/2005/8/layout/orgChart1"/>
    <dgm:cxn modelId="{0F12BBC6-29E3-4870-94F8-C2D97C9D1711}" type="presParOf" srcId="{358A86C7-5E4D-465C-9342-B2FACA57E90F}" destId="{654A6BED-2943-4FD3-A741-C2101E165965}" srcOrd="0" destOrd="0" presId="urn:microsoft.com/office/officeart/2005/8/layout/orgChart1"/>
    <dgm:cxn modelId="{D6039D98-D862-4FDD-BAF8-4FB7FD3170E3}" type="presParOf" srcId="{358A86C7-5E4D-465C-9342-B2FACA57E90F}" destId="{198A5783-45B5-4A80-B13A-065731A5002C}" srcOrd="1" destOrd="0" presId="urn:microsoft.com/office/officeart/2005/8/layout/orgChart1"/>
    <dgm:cxn modelId="{27354F0C-E51C-432B-A4F3-D7AA559A9030}" type="presParOf" srcId="{E4C5A69B-2F66-40F9-A5F1-C6C6DA70821A}" destId="{1BCD1614-6A11-4EEA-85CF-0510A2E20F6E}" srcOrd="1" destOrd="0" presId="urn:microsoft.com/office/officeart/2005/8/layout/orgChart1"/>
    <dgm:cxn modelId="{CC7C649A-0414-4CD3-89FF-19542E243F89}" type="presParOf" srcId="{E4C5A69B-2F66-40F9-A5F1-C6C6DA70821A}" destId="{F54379A0-CE53-4440-B4BE-D0763CB8F985}" srcOrd="2" destOrd="0" presId="urn:microsoft.com/office/officeart/2005/8/layout/orgChart1"/>
    <dgm:cxn modelId="{8B5BE008-585B-4056-9CE3-4FC94CC02419}" type="presParOf" srcId="{6597B3ED-7D7B-44D5-B078-60046FB95276}" destId="{95149534-B195-4029-8A8A-2CEA33392613}" srcOrd="8" destOrd="0" presId="urn:microsoft.com/office/officeart/2005/8/layout/orgChart1"/>
    <dgm:cxn modelId="{99AA9F89-E60C-4698-9D95-E1EE4712C0C2}" type="presParOf" srcId="{6597B3ED-7D7B-44D5-B078-60046FB95276}" destId="{C9BF6031-B04B-4666-A2FB-B9D7AF99A405}" srcOrd="9" destOrd="0" presId="urn:microsoft.com/office/officeart/2005/8/layout/orgChart1"/>
    <dgm:cxn modelId="{9B820A83-FEBD-4EF4-9A75-282F9A29CDC9}" type="presParOf" srcId="{C9BF6031-B04B-4666-A2FB-B9D7AF99A405}" destId="{1D06438B-7362-44D1-9960-71EBD86A9392}" srcOrd="0" destOrd="0" presId="urn:microsoft.com/office/officeart/2005/8/layout/orgChart1"/>
    <dgm:cxn modelId="{AC08A37F-D294-4DB9-A15D-3BCF19FA4EFB}" type="presParOf" srcId="{1D06438B-7362-44D1-9960-71EBD86A9392}" destId="{189565C7-3973-49DF-9081-6C99B1E0A8C2}" srcOrd="0" destOrd="0" presId="urn:microsoft.com/office/officeart/2005/8/layout/orgChart1"/>
    <dgm:cxn modelId="{E89B078E-41BE-4901-AF96-45C5443D4BBD}" type="presParOf" srcId="{1D06438B-7362-44D1-9960-71EBD86A9392}" destId="{387F93EF-8783-490B-ADC7-E8E90A8344B5}" srcOrd="1" destOrd="0" presId="urn:microsoft.com/office/officeart/2005/8/layout/orgChart1"/>
    <dgm:cxn modelId="{BDAAB229-1370-4B04-A25E-0FD06DB6E9C9}" type="presParOf" srcId="{C9BF6031-B04B-4666-A2FB-B9D7AF99A405}" destId="{EE1B4AC6-87ED-48BC-A009-433A9DAB707F}" srcOrd="1" destOrd="0" presId="urn:microsoft.com/office/officeart/2005/8/layout/orgChart1"/>
    <dgm:cxn modelId="{A3D7073F-E486-4327-8748-03442105965F}" type="presParOf" srcId="{C9BF6031-B04B-4666-A2FB-B9D7AF99A405}" destId="{36B0C1DF-CF10-4A1B-9438-C7FCB3B88B86}" srcOrd="2" destOrd="0" presId="urn:microsoft.com/office/officeart/2005/8/layout/orgChart1"/>
    <dgm:cxn modelId="{1BF14D22-98A1-486D-9E29-736A97C670A3}" type="presParOf" srcId="{6597B3ED-7D7B-44D5-B078-60046FB95276}" destId="{3C564589-9084-4D95-A8F1-905DBB0DCE4A}" srcOrd="10" destOrd="0" presId="urn:microsoft.com/office/officeart/2005/8/layout/orgChart1"/>
    <dgm:cxn modelId="{A727191B-032E-478F-88E0-3B2598007C23}" type="presParOf" srcId="{6597B3ED-7D7B-44D5-B078-60046FB95276}" destId="{41EB2B4E-6948-49E7-BB03-CC8DE57AFC33}" srcOrd="11" destOrd="0" presId="urn:microsoft.com/office/officeart/2005/8/layout/orgChart1"/>
    <dgm:cxn modelId="{90D256AF-41FB-4634-8996-357B21CC9465}" type="presParOf" srcId="{41EB2B4E-6948-49E7-BB03-CC8DE57AFC33}" destId="{67DF2FC8-AF2C-4959-B2FB-AC24C4871880}" srcOrd="0" destOrd="0" presId="urn:microsoft.com/office/officeart/2005/8/layout/orgChart1"/>
    <dgm:cxn modelId="{AC17A071-FC8C-4A42-B770-A3D94916A767}" type="presParOf" srcId="{67DF2FC8-AF2C-4959-B2FB-AC24C4871880}" destId="{D2077D87-F548-4E5A-8674-15E9203A2BAB}" srcOrd="0" destOrd="0" presId="urn:microsoft.com/office/officeart/2005/8/layout/orgChart1"/>
    <dgm:cxn modelId="{E3ECE3D6-433B-4DA7-918E-711DFF8DB574}" type="presParOf" srcId="{67DF2FC8-AF2C-4959-B2FB-AC24C4871880}" destId="{0EF364A4-F2FF-4673-9D97-1E96FB4C711A}" srcOrd="1" destOrd="0" presId="urn:microsoft.com/office/officeart/2005/8/layout/orgChart1"/>
    <dgm:cxn modelId="{AC4AEA6E-A02F-461A-8FDC-45008BEF0761}" type="presParOf" srcId="{41EB2B4E-6948-49E7-BB03-CC8DE57AFC33}" destId="{B9B1DD22-DB25-4A9C-92F3-FF8266E9BD03}" srcOrd="1" destOrd="0" presId="urn:microsoft.com/office/officeart/2005/8/layout/orgChart1"/>
    <dgm:cxn modelId="{064B54E5-6CD0-414A-827A-5E4DD875150F}" type="presParOf" srcId="{41EB2B4E-6948-49E7-BB03-CC8DE57AFC33}" destId="{6327DEE4-6683-4C6A-A53B-C9F6891E3A7C}" srcOrd="2" destOrd="0" presId="urn:microsoft.com/office/officeart/2005/8/layout/orgChart1"/>
    <dgm:cxn modelId="{9C9DFAAF-D058-4EDD-984E-485514E02722}" type="presParOf" srcId="{AA607282-0BF7-4A25-9A2C-2963F9260C43}" destId="{58DAD07D-66BE-4677-AF18-98FB278E6299}" srcOrd="2" destOrd="0" presId="urn:microsoft.com/office/officeart/2005/8/layout/orgChart1"/>
    <dgm:cxn modelId="{CC90B49B-A65A-4F67-BD6F-4E904575637C}" type="presParOf" srcId="{3A388420-3B13-4F1B-9661-C3042933DF6E}" destId="{F67AA762-05F6-4FAC-A284-EE12871F5241}" srcOrd="6" destOrd="0" presId="urn:microsoft.com/office/officeart/2005/8/layout/orgChart1"/>
    <dgm:cxn modelId="{343EF6D0-5E5E-4E52-9DCA-689707180DC6}" type="presParOf" srcId="{3A388420-3B13-4F1B-9661-C3042933DF6E}" destId="{217095EE-09EC-49D4-8613-DB2E89F51E56}" srcOrd="7" destOrd="0" presId="urn:microsoft.com/office/officeart/2005/8/layout/orgChart1"/>
    <dgm:cxn modelId="{250AA4D7-4694-4905-A5AF-9164931D4E35}" type="presParOf" srcId="{217095EE-09EC-49D4-8613-DB2E89F51E56}" destId="{90481341-DE0E-4631-9E93-39DB410C27F4}" srcOrd="0" destOrd="0" presId="urn:microsoft.com/office/officeart/2005/8/layout/orgChart1"/>
    <dgm:cxn modelId="{BCD5679E-1968-4E30-80A3-647D63E4FB6D}" type="presParOf" srcId="{90481341-DE0E-4631-9E93-39DB410C27F4}" destId="{D4B851A9-0026-44E1-9BC0-AB02103CB128}" srcOrd="0" destOrd="0" presId="urn:microsoft.com/office/officeart/2005/8/layout/orgChart1"/>
    <dgm:cxn modelId="{B28F8293-6323-4BFE-9667-13BB3A7FFF19}" type="presParOf" srcId="{90481341-DE0E-4631-9E93-39DB410C27F4}" destId="{16863F0D-F753-4194-947E-08F06DC6C756}" srcOrd="1" destOrd="0" presId="urn:microsoft.com/office/officeart/2005/8/layout/orgChart1"/>
    <dgm:cxn modelId="{C019D028-179E-4F1C-982A-898FB469B920}" type="presParOf" srcId="{217095EE-09EC-49D4-8613-DB2E89F51E56}" destId="{7DC55018-46A8-4F36-80F4-7FC73728BD78}" srcOrd="1" destOrd="0" presId="urn:microsoft.com/office/officeart/2005/8/layout/orgChart1"/>
    <dgm:cxn modelId="{81B66FDF-A1A9-41F2-8FDE-22152B9C301E}" type="presParOf" srcId="{7DC55018-46A8-4F36-80F4-7FC73728BD78}" destId="{7EA3BCD6-AD34-4DFD-A8B3-47211F6766EA}" srcOrd="0" destOrd="0" presId="urn:microsoft.com/office/officeart/2005/8/layout/orgChart1"/>
    <dgm:cxn modelId="{F77E9046-A94B-4C82-9B3D-3B0253A0039E}" type="presParOf" srcId="{7DC55018-46A8-4F36-80F4-7FC73728BD78}" destId="{60F08357-27C5-449B-ADD3-F2ED4C7CC087}" srcOrd="1" destOrd="0" presId="urn:microsoft.com/office/officeart/2005/8/layout/orgChart1"/>
    <dgm:cxn modelId="{A980F8B8-818E-43B8-AA41-B30A11347641}" type="presParOf" srcId="{60F08357-27C5-449B-ADD3-F2ED4C7CC087}" destId="{6D95752E-A727-420E-9955-33EC6883B876}" srcOrd="0" destOrd="0" presId="urn:microsoft.com/office/officeart/2005/8/layout/orgChart1"/>
    <dgm:cxn modelId="{FC21F4D9-C777-407B-9257-8B36B0F27D3C}" type="presParOf" srcId="{6D95752E-A727-420E-9955-33EC6883B876}" destId="{0C3EB8E0-BF9A-476E-B7B5-9318FD6F56F6}" srcOrd="0" destOrd="0" presId="urn:microsoft.com/office/officeart/2005/8/layout/orgChart1"/>
    <dgm:cxn modelId="{47C97444-ABD8-47CD-9148-FE277A084D55}" type="presParOf" srcId="{6D95752E-A727-420E-9955-33EC6883B876}" destId="{7674407A-4894-42DB-925E-AE40CC7F6817}" srcOrd="1" destOrd="0" presId="urn:microsoft.com/office/officeart/2005/8/layout/orgChart1"/>
    <dgm:cxn modelId="{77F9FB82-5C68-4FCB-9B91-C1C28EAF9DA4}" type="presParOf" srcId="{60F08357-27C5-449B-ADD3-F2ED4C7CC087}" destId="{417DEADC-EA57-4524-B97D-86345E55CF5C}" srcOrd="1" destOrd="0" presId="urn:microsoft.com/office/officeart/2005/8/layout/orgChart1"/>
    <dgm:cxn modelId="{AAC18082-46AB-4F13-9DEB-8511586F97B6}" type="presParOf" srcId="{60F08357-27C5-449B-ADD3-F2ED4C7CC087}" destId="{5CBDACEF-93D0-4748-9406-2B6BBBF69536}" srcOrd="2" destOrd="0" presId="urn:microsoft.com/office/officeart/2005/8/layout/orgChart1"/>
    <dgm:cxn modelId="{3D50D1E9-4538-405F-ABE0-B8927123F3A6}" type="presParOf" srcId="{7DC55018-46A8-4F36-80F4-7FC73728BD78}" destId="{CCA6C41D-10A8-4157-925D-B5515E8BFC4F}" srcOrd="2" destOrd="0" presId="urn:microsoft.com/office/officeart/2005/8/layout/orgChart1"/>
    <dgm:cxn modelId="{0F954C4B-AD79-436D-A433-CE08FA619842}" type="presParOf" srcId="{7DC55018-46A8-4F36-80F4-7FC73728BD78}" destId="{5E873E4D-C230-45E6-B842-BD88F6EC4615}" srcOrd="3" destOrd="0" presId="urn:microsoft.com/office/officeart/2005/8/layout/orgChart1"/>
    <dgm:cxn modelId="{51A9775F-6A0F-4B12-BBF3-3F60858619D5}" type="presParOf" srcId="{5E873E4D-C230-45E6-B842-BD88F6EC4615}" destId="{728A4421-7F12-4198-8FB4-94A7EC0A740F}" srcOrd="0" destOrd="0" presId="urn:microsoft.com/office/officeart/2005/8/layout/orgChart1"/>
    <dgm:cxn modelId="{1048B694-0F43-43F4-B01C-75CE60B2FCAD}" type="presParOf" srcId="{728A4421-7F12-4198-8FB4-94A7EC0A740F}" destId="{8849FECC-FB20-4E22-9724-DB7DBCC6662F}" srcOrd="0" destOrd="0" presId="urn:microsoft.com/office/officeart/2005/8/layout/orgChart1"/>
    <dgm:cxn modelId="{7CB03748-55E3-4718-BC43-F9BD0519181C}" type="presParOf" srcId="{728A4421-7F12-4198-8FB4-94A7EC0A740F}" destId="{B2F5B114-9A70-4AF5-9BDA-2991A48449F4}" srcOrd="1" destOrd="0" presId="urn:microsoft.com/office/officeart/2005/8/layout/orgChart1"/>
    <dgm:cxn modelId="{9D5667AB-E875-41A2-A239-57B8A9F79944}" type="presParOf" srcId="{5E873E4D-C230-45E6-B842-BD88F6EC4615}" destId="{A49AC228-8CCE-4B11-935C-5083B7DC0A35}" srcOrd="1" destOrd="0" presId="urn:microsoft.com/office/officeart/2005/8/layout/orgChart1"/>
    <dgm:cxn modelId="{2F49FD14-68EC-45EC-B9F5-4FCC541FF29C}" type="presParOf" srcId="{5E873E4D-C230-45E6-B842-BD88F6EC4615}" destId="{84168788-3AE5-4AD8-9DC7-462D79F6A03E}" srcOrd="2" destOrd="0" presId="urn:microsoft.com/office/officeart/2005/8/layout/orgChart1"/>
    <dgm:cxn modelId="{A38195E9-EF87-49FE-B86F-4023AEA6AAED}" type="presParOf" srcId="{7DC55018-46A8-4F36-80F4-7FC73728BD78}" destId="{E416FD9A-028C-4E66-805B-E0634570C854}" srcOrd="4" destOrd="0" presId="urn:microsoft.com/office/officeart/2005/8/layout/orgChart1"/>
    <dgm:cxn modelId="{127D4355-1387-4087-A0AE-72F27C18745B}" type="presParOf" srcId="{7DC55018-46A8-4F36-80F4-7FC73728BD78}" destId="{1929D817-EDD9-4A3D-A485-6D0B6822BEA4}" srcOrd="5" destOrd="0" presId="urn:microsoft.com/office/officeart/2005/8/layout/orgChart1"/>
    <dgm:cxn modelId="{70D8F79A-1698-4160-A7D7-61534C78F9ED}" type="presParOf" srcId="{1929D817-EDD9-4A3D-A485-6D0B6822BEA4}" destId="{5C3082C6-6FF8-403A-BBFF-18E5107DDFD5}" srcOrd="0" destOrd="0" presId="urn:microsoft.com/office/officeart/2005/8/layout/orgChart1"/>
    <dgm:cxn modelId="{919F1531-A555-4034-9F6C-7FC4E64C98F5}" type="presParOf" srcId="{5C3082C6-6FF8-403A-BBFF-18E5107DDFD5}" destId="{8776E06D-329D-4A77-AA7D-018AA49AFC47}" srcOrd="0" destOrd="0" presId="urn:microsoft.com/office/officeart/2005/8/layout/orgChart1"/>
    <dgm:cxn modelId="{F4976E71-1D0F-4DCD-BDA0-471502249C91}" type="presParOf" srcId="{5C3082C6-6FF8-403A-BBFF-18E5107DDFD5}" destId="{4F8FCF39-CF4D-4B84-97BC-A6D0AF15A34C}" srcOrd="1" destOrd="0" presId="urn:microsoft.com/office/officeart/2005/8/layout/orgChart1"/>
    <dgm:cxn modelId="{A68339D0-54F9-48E8-B58E-6B5E6A485D36}" type="presParOf" srcId="{1929D817-EDD9-4A3D-A485-6D0B6822BEA4}" destId="{E159D501-CFD8-4A9C-8819-CA4D7CCD1250}" srcOrd="1" destOrd="0" presId="urn:microsoft.com/office/officeart/2005/8/layout/orgChart1"/>
    <dgm:cxn modelId="{667FABF8-2058-4D5E-8E58-F2466B6B3A5E}" type="presParOf" srcId="{1929D817-EDD9-4A3D-A485-6D0B6822BEA4}" destId="{FE474D0C-7447-41B6-942D-A7142EBF2893}" srcOrd="2" destOrd="0" presId="urn:microsoft.com/office/officeart/2005/8/layout/orgChart1"/>
    <dgm:cxn modelId="{88508EC2-6C95-4F96-9771-B98897C7B68A}" type="presParOf" srcId="{7DC55018-46A8-4F36-80F4-7FC73728BD78}" destId="{BA5DBABA-5B91-41EB-B987-CA62437AFA0C}" srcOrd="6" destOrd="0" presId="urn:microsoft.com/office/officeart/2005/8/layout/orgChart1"/>
    <dgm:cxn modelId="{9A9FE0F7-0D83-453F-8B90-B416C449DA73}" type="presParOf" srcId="{7DC55018-46A8-4F36-80F4-7FC73728BD78}" destId="{1E3D1F34-7586-45F2-A547-B5EF198521C4}" srcOrd="7" destOrd="0" presId="urn:microsoft.com/office/officeart/2005/8/layout/orgChart1"/>
    <dgm:cxn modelId="{DF962152-6748-4F8F-9742-BE5E249654BC}" type="presParOf" srcId="{1E3D1F34-7586-45F2-A547-B5EF198521C4}" destId="{46558563-C1B4-47DC-B719-89FCF876D07E}" srcOrd="0" destOrd="0" presId="urn:microsoft.com/office/officeart/2005/8/layout/orgChart1"/>
    <dgm:cxn modelId="{A342804B-4A7A-4922-B55C-E3772184FCEE}" type="presParOf" srcId="{46558563-C1B4-47DC-B719-89FCF876D07E}" destId="{0BC03873-6E72-4ECE-BA83-394AB92630BA}" srcOrd="0" destOrd="0" presId="urn:microsoft.com/office/officeart/2005/8/layout/orgChart1"/>
    <dgm:cxn modelId="{33B53123-C9ED-4472-B3FD-1CCE9336B141}" type="presParOf" srcId="{46558563-C1B4-47DC-B719-89FCF876D07E}" destId="{56A41B59-F881-4FAE-9CA9-F34437E0CE78}" srcOrd="1" destOrd="0" presId="urn:microsoft.com/office/officeart/2005/8/layout/orgChart1"/>
    <dgm:cxn modelId="{5DE29828-1A49-4D26-8C53-C2484AA586D0}" type="presParOf" srcId="{1E3D1F34-7586-45F2-A547-B5EF198521C4}" destId="{BC948401-3515-4461-A879-2B4E5D1707AC}" srcOrd="1" destOrd="0" presId="urn:microsoft.com/office/officeart/2005/8/layout/orgChart1"/>
    <dgm:cxn modelId="{DB73AD75-820C-4276-AE60-CB0F31C941F7}" type="presParOf" srcId="{1E3D1F34-7586-45F2-A547-B5EF198521C4}" destId="{2269CF3C-FD72-4F06-BEFE-BC5E252C2014}" srcOrd="2" destOrd="0" presId="urn:microsoft.com/office/officeart/2005/8/layout/orgChart1"/>
    <dgm:cxn modelId="{F5006D05-0615-42EA-A360-F70D16E84DD0}" type="presParOf" srcId="{7DC55018-46A8-4F36-80F4-7FC73728BD78}" destId="{CA0C3045-6D2B-4FB2-BFE7-54512E818C69}" srcOrd="8" destOrd="0" presId="urn:microsoft.com/office/officeart/2005/8/layout/orgChart1"/>
    <dgm:cxn modelId="{C07B4366-19BB-4B65-9E63-8DD95813FB8A}" type="presParOf" srcId="{7DC55018-46A8-4F36-80F4-7FC73728BD78}" destId="{8AC9DF3C-E170-401A-8C50-49E8623AE18D}" srcOrd="9" destOrd="0" presId="urn:microsoft.com/office/officeart/2005/8/layout/orgChart1"/>
    <dgm:cxn modelId="{F4837CD3-DB30-477A-ABC9-0459862A5E64}" type="presParOf" srcId="{8AC9DF3C-E170-401A-8C50-49E8623AE18D}" destId="{A9AC2D29-BEF3-4829-AD06-9D1D39FB2CF6}" srcOrd="0" destOrd="0" presId="urn:microsoft.com/office/officeart/2005/8/layout/orgChart1"/>
    <dgm:cxn modelId="{CF3859B7-A36E-428E-B909-E9008AC266BA}" type="presParOf" srcId="{A9AC2D29-BEF3-4829-AD06-9D1D39FB2CF6}" destId="{3FB38F6D-218D-4E31-918B-D613DD7CF026}" srcOrd="0" destOrd="0" presId="urn:microsoft.com/office/officeart/2005/8/layout/orgChart1"/>
    <dgm:cxn modelId="{CED5EDFA-40CE-49B5-B4BC-071EB7F30B65}" type="presParOf" srcId="{A9AC2D29-BEF3-4829-AD06-9D1D39FB2CF6}" destId="{72E64050-E887-4487-92D1-50E453E9A7AC}" srcOrd="1" destOrd="0" presId="urn:microsoft.com/office/officeart/2005/8/layout/orgChart1"/>
    <dgm:cxn modelId="{157B6CEC-632C-47D3-A4D2-07F6BB6B39A1}" type="presParOf" srcId="{8AC9DF3C-E170-401A-8C50-49E8623AE18D}" destId="{2EECBF72-CBE8-4E93-8B88-E6C7F05E5915}" srcOrd="1" destOrd="0" presId="urn:microsoft.com/office/officeart/2005/8/layout/orgChart1"/>
    <dgm:cxn modelId="{51988080-676D-4C13-8866-3BEA16723F15}" type="presParOf" srcId="{8AC9DF3C-E170-401A-8C50-49E8623AE18D}" destId="{A211BDD7-C8DD-4CFC-93A9-6E26B19474CD}" srcOrd="2" destOrd="0" presId="urn:microsoft.com/office/officeart/2005/8/layout/orgChart1"/>
    <dgm:cxn modelId="{109E0C17-3292-406A-AACA-B8D72F19CE8D}" type="presParOf" srcId="{7DC55018-46A8-4F36-80F4-7FC73728BD78}" destId="{46248A19-1375-437D-971C-130CEF625B0B}" srcOrd="10" destOrd="0" presId="urn:microsoft.com/office/officeart/2005/8/layout/orgChart1"/>
    <dgm:cxn modelId="{54A8D2B9-05B6-4B37-9770-F94434A327D4}" type="presParOf" srcId="{7DC55018-46A8-4F36-80F4-7FC73728BD78}" destId="{EA4566B5-CAA4-4D1F-A3D3-601B8296B813}" srcOrd="11" destOrd="0" presId="urn:microsoft.com/office/officeart/2005/8/layout/orgChart1"/>
    <dgm:cxn modelId="{F27E18BE-FA81-4C75-816A-5EE90E1E8272}" type="presParOf" srcId="{EA4566B5-CAA4-4D1F-A3D3-601B8296B813}" destId="{5F81C596-E0B3-450C-8E53-0552564439EF}" srcOrd="0" destOrd="0" presId="urn:microsoft.com/office/officeart/2005/8/layout/orgChart1"/>
    <dgm:cxn modelId="{F1DB8BF2-657F-448C-87CB-2D82424D6B4B}" type="presParOf" srcId="{5F81C596-E0B3-450C-8E53-0552564439EF}" destId="{1E699826-9021-4876-AA78-E39DE41E2FD8}" srcOrd="0" destOrd="0" presId="urn:microsoft.com/office/officeart/2005/8/layout/orgChart1"/>
    <dgm:cxn modelId="{C1B5F486-D955-4683-853E-6A65F91CA747}" type="presParOf" srcId="{5F81C596-E0B3-450C-8E53-0552564439EF}" destId="{5F074109-9CE0-4CD5-BAF0-71092047FCC3}" srcOrd="1" destOrd="0" presId="urn:microsoft.com/office/officeart/2005/8/layout/orgChart1"/>
    <dgm:cxn modelId="{FA979B67-3D0E-416D-9FE7-84E3671A9F52}" type="presParOf" srcId="{EA4566B5-CAA4-4D1F-A3D3-601B8296B813}" destId="{7C27E049-DC4E-4C16-A021-57F305829699}" srcOrd="1" destOrd="0" presId="urn:microsoft.com/office/officeart/2005/8/layout/orgChart1"/>
    <dgm:cxn modelId="{6EE566BC-6B3C-41BE-B099-2815DCE99835}" type="presParOf" srcId="{EA4566B5-CAA4-4D1F-A3D3-601B8296B813}" destId="{11AFA9CA-E76D-4CB6-ADB2-ED99530F644A}" srcOrd="2" destOrd="0" presId="urn:microsoft.com/office/officeart/2005/8/layout/orgChart1"/>
    <dgm:cxn modelId="{C3F5DDF5-1CAE-43B2-94F9-1E0F6ABB8A0D}" type="presParOf" srcId="{217095EE-09EC-49D4-8613-DB2E89F51E56}" destId="{20128007-EA5C-486B-8F5F-D81EDD49AA8D}" srcOrd="2" destOrd="0" presId="urn:microsoft.com/office/officeart/2005/8/layout/orgChart1"/>
    <dgm:cxn modelId="{6B664CCC-1706-4613-B054-64A11A52FBE2}" type="presParOf" srcId="{0006B829-AB11-45EC-A5CE-A6C49BAC12AF}" destId="{DAD6E1C6-9CD4-45C0-893F-438B14FDF417}" srcOrd="2" destOrd="0" presId="urn:microsoft.com/office/officeart/2005/8/layout/orgChart1"/>
  </dgm:cxnLst>
  <dgm:bg>
    <a:noFill/>
  </dgm:bg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26E6ACD-FB52-44EF-BECE-6FB3F7E98BA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67D941-E5D1-4B47-A30B-EA2141908390}">
      <dgm:prSet phldrT="[Text]" custT="1">
        <dgm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dgm:style>
      </dgm:prSet>
      <dgm:spPr>
        <a:solidFill>
          <a:srgbClr val="00B050"/>
        </a:solidFill>
        <a:ln>
          <a:solidFill>
            <a:schemeClr val="accent3">
              <a:lumMod val="50000"/>
            </a:schemeClr>
          </a:solidFill>
        </a:ln>
      </dgm:spPr>
      <dgm:t>
        <a:bodyPr spcFirstLastPara="0" vert="horz" wrap="square" lIns="49447" tIns="49447" rIns="49447" bIns="49447" numCol="1" spcCol="1270" anchor="ctr" anchorCtr="0"/>
        <a:lstStyle/>
        <a:p>
          <a:pPr marL="0" marR="0" lvl="0" indent="0" algn="ctr" defTabSz="1066800" rtl="0" eaLnBrk="1" fontAlgn="auto" latinLnBrk="0" hangingPunct="1">
            <a:lnSpc>
              <a:spcPct val="90000"/>
            </a:lnSpc>
            <a:spcBef>
              <a:spcPts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rPr>
            <a:t>Positive Relationships </a:t>
          </a:r>
        </a:p>
      </dgm:t>
    </dgm:pt>
    <dgm:pt modelId="{33D6BCAE-24AA-4D46-9F78-CE73C489079D}" type="parTrans" cxnId="{1E820ED5-B637-4E5D-B8E2-43C8DEA7FA49}">
      <dgm:prSet/>
      <dgm:spPr/>
      <dgm:t>
        <a:bodyPr/>
        <a:lstStyle/>
        <a:p>
          <a:pPr algn="ctr"/>
          <a:endParaRPr lang="en-US" sz="1400"/>
        </a:p>
      </dgm:t>
    </dgm:pt>
    <dgm:pt modelId="{F1F482E9-CAE9-47A9-BDD5-99BF97B807D5}" type="sibTrans" cxnId="{1E820ED5-B637-4E5D-B8E2-43C8DEA7FA49}">
      <dgm:prSet/>
      <dgm:spPr/>
      <dgm:t>
        <a:bodyPr/>
        <a:lstStyle/>
        <a:p>
          <a:pPr algn="ctr"/>
          <a:endParaRPr lang="en-US" sz="1400"/>
        </a:p>
      </dgm:t>
    </dgm:pt>
    <dgm:pt modelId="{D587D9E7-5E33-44D2-927C-4E81E838DB42}">
      <dgm:prSet phldrT="[Text]" custT="1"/>
      <dgm:spPr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0480" tIns="20320" rIns="3048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Kind To Self</a:t>
          </a:r>
        </a:p>
      </dgm:t>
    </dgm:pt>
    <dgm:pt modelId="{22C02C27-E33C-4CD3-A09F-C25B74DFC909}" type="parTrans" cxnId="{36307B9B-F3D6-403A-A85D-A2DC29160229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68015D05-3BC4-4910-914C-066BB3833F0B}" type="sibTrans" cxnId="{36307B9B-F3D6-403A-A85D-A2DC29160229}">
      <dgm:prSet/>
      <dgm:spPr/>
      <dgm:t>
        <a:bodyPr/>
        <a:lstStyle/>
        <a:p>
          <a:pPr algn="ctr"/>
          <a:endParaRPr lang="en-US" sz="1400"/>
        </a:p>
      </dgm:t>
    </dgm:pt>
    <dgm:pt modelId="{1C62179C-3F09-49A4-8146-CE754E051D15}">
      <dgm:prSet phldrT="[Text]" custT="1"/>
      <dgm:spPr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pPr algn="ctr"/>
          <a:r>
            <a:rPr lang="en-US" sz="1800" b="1" kern="1200" dirty="0">
              <a:solidFill>
                <a:schemeClr val="bg1"/>
              </a:solidFill>
              <a:latin typeface="+mn-lt"/>
            </a:rPr>
            <a:t>Caring To Others</a:t>
          </a:r>
        </a:p>
      </dgm:t>
    </dgm:pt>
    <dgm:pt modelId="{963AB33C-D3E0-4F0F-AA1B-8C591D79B91E}" type="parTrans" cxnId="{D34983D3-B79D-43F4-9B2D-421B8DD4F3B1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3FAB8710-7017-430F-A04E-61D2AD6D0987}" type="sibTrans" cxnId="{D34983D3-B79D-43F4-9B2D-421B8DD4F3B1}">
      <dgm:prSet/>
      <dgm:spPr/>
      <dgm:t>
        <a:bodyPr/>
        <a:lstStyle/>
        <a:p>
          <a:pPr algn="ctr"/>
          <a:endParaRPr lang="en-US" sz="1400"/>
        </a:p>
      </dgm:t>
    </dgm:pt>
    <dgm:pt modelId="{6899682B-884A-4A53-8981-82D65509F22B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what my strengths and needs are and set goals so I can improve</a:t>
          </a:r>
        </a:p>
      </dgm:t>
    </dgm:pt>
    <dgm:pt modelId="{F85BBF14-E649-499C-8C1E-CDB6D54DC77C}" type="parTrans" cxnId="{4F97015C-E8D9-459C-8664-D91C625CA05C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5CF0739-D54F-47B8-A4C8-3B91E4A36BC5}" type="sibTrans" cxnId="{4F97015C-E8D9-459C-8664-D91C625CA05C}">
      <dgm:prSet/>
      <dgm:spPr/>
      <dgm:t>
        <a:bodyPr/>
        <a:lstStyle/>
        <a:p>
          <a:pPr algn="ctr"/>
          <a:endParaRPr lang="en-US" sz="1400"/>
        </a:p>
      </dgm:t>
    </dgm:pt>
    <dgm:pt modelId="{184B2AE6-C631-4041-AAF5-467C5A78F6C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share my ideas and feelings with others so they get to know me</a:t>
          </a:r>
        </a:p>
      </dgm:t>
    </dgm:pt>
    <dgm:pt modelId="{9418FED4-362F-46F7-8B05-895F3798C15B}" type="parTrans" cxnId="{92D783E9-8F31-48A9-992C-584603647AA4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79994218-D538-4471-8F0A-7B8BD1346AD4}" type="sibTrans" cxnId="{92D783E9-8F31-48A9-992C-584603647AA4}">
      <dgm:prSet/>
      <dgm:spPr/>
      <dgm:t>
        <a:bodyPr/>
        <a:lstStyle/>
        <a:p>
          <a:pPr algn="ctr"/>
          <a:endParaRPr lang="en-US" sz="1400"/>
        </a:p>
      </dgm:t>
    </dgm:pt>
    <dgm:pt modelId="{5CA684AE-9EAB-4F32-866A-681C13D11716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tell myself that it’s okay to make mistakes and learn from them</a:t>
          </a:r>
        </a:p>
      </dgm:t>
    </dgm:pt>
    <dgm:pt modelId="{27B5B86F-8D96-4A18-A0F4-BAE34CB8CE24}" type="parTrans" cxnId="{7C635C00-9EE2-4A3C-99AF-3E5DC264B810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4740933-87CD-4183-8014-37E8F1EFC56E}" type="sibTrans" cxnId="{7C635C00-9EE2-4A3C-99AF-3E5DC264B810}">
      <dgm:prSet/>
      <dgm:spPr/>
      <dgm:t>
        <a:bodyPr/>
        <a:lstStyle/>
        <a:p>
          <a:pPr algn="ctr"/>
          <a:endParaRPr lang="en-US" sz="1400"/>
        </a:p>
      </dgm:t>
    </dgm:pt>
    <dgm:pt modelId="{3753F5BD-BB4B-4404-94BA-B0B774A13072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take time daily to think about what I am grateful for</a:t>
          </a:r>
        </a:p>
      </dgm:t>
    </dgm:pt>
    <dgm:pt modelId="{643B7484-CEE9-4D2A-A26C-63146D5A7D63}" type="parTrans" cxnId="{37A15E07-2043-4071-90E9-06B33C1B528B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A15551B1-C681-4AF5-A465-2570EBAC5BE1}" type="sibTrans" cxnId="{37A15E07-2043-4071-90E9-06B33C1B528B}">
      <dgm:prSet/>
      <dgm:spPr/>
      <dgm:t>
        <a:bodyPr/>
        <a:lstStyle/>
        <a:p>
          <a:pPr algn="ctr"/>
          <a:endParaRPr lang="en-US" sz="1400"/>
        </a:p>
      </dgm:t>
    </dgm:pt>
    <dgm:pt modelId="{5F1441AF-6661-43D1-A41D-E189B2F8901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help others without telling them what to do</a:t>
          </a:r>
        </a:p>
      </dgm:t>
    </dgm:pt>
    <dgm:pt modelId="{78DAB186-569A-4316-97B3-52A614C8AABE}" type="parTrans" cxnId="{E5AD09D7-EC09-47AD-8D00-CEB8474E6A3D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EDA94D27-9D5A-4B5B-8B2E-96AB38AD4E2E}" type="sibTrans" cxnId="{E5AD09D7-EC09-47AD-8D00-CEB8474E6A3D}">
      <dgm:prSet/>
      <dgm:spPr/>
      <dgm:t>
        <a:bodyPr/>
        <a:lstStyle/>
        <a:p>
          <a:pPr algn="ctr"/>
          <a:endParaRPr lang="en-US" sz="1400"/>
        </a:p>
      </dgm:t>
    </dgm:pt>
    <dgm:pt modelId="{6D3B4B39-D431-40BB-BBC1-A9B5A2B6A0C0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take time to get to know others by asking and answering questions</a:t>
          </a:r>
        </a:p>
      </dgm:t>
    </dgm:pt>
    <dgm:pt modelId="{E8397AC6-3FFD-4648-B44B-2940DB1B5B09}" type="parTrans" cxnId="{DD0910DB-7D30-460E-8184-B61472D31DA2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DD18320-1C9F-4BE6-9E9C-513708104DFB}" type="sibTrans" cxnId="{DD0910DB-7D30-460E-8184-B61472D31DA2}">
      <dgm:prSet/>
      <dgm:spPr/>
      <dgm:t>
        <a:bodyPr/>
        <a:lstStyle/>
        <a:p>
          <a:pPr algn="ctr"/>
          <a:endParaRPr lang="en-US" sz="1400"/>
        </a:p>
      </dgm:t>
    </dgm:pt>
    <dgm:pt modelId="{506802FC-5AE0-4E1B-B2E7-5C59C09A099C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label my emotions and say why I feel the way I do</a:t>
          </a:r>
        </a:p>
      </dgm:t>
    </dgm:pt>
    <dgm:pt modelId="{958EF649-74FB-4CFB-87B8-8CC30601418C}" type="parTrans" cxnId="{CB6C3C4A-3AF3-48FE-8B89-1B61C399A23D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AD83249A-6832-4AE5-922B-7C661A230BC1}" type="sibTrans" cxnId="{CB6C3C4A-3AF3-48FE-8B89-1B61C399A23D}">
      <dgm:prSet/>
      <dgm:spPr/>
      <dgm:t>
        <a:bodyPr/>
        <a:lstStyle/>
        <a:p>
          <a:endParaRPr lang="en-US"/>
        </a:p>
      </dgm:t>
    </dgm:pt>
    <dgm:pt modelId="{6D40309C-00A7-47EE-8474-62830139561B}">
      <dgm:prSet custT="1"/>
      <dgm:spPr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Self-regulation</a:t>
          </a:r>
        </a:p>
      </dgm:t>
    </dgm:pt>
    <dgm:pt modelId="{10BAC9B3-7EFC-466A-8477-9EF6B4F309B0}" type="parTrans" cxnId="{5DA18A48-CDD8-4581-AC50-95BE4857540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C5D0EE62-9B36-40E9-8826-F99FF58615AB}" type="sibTrans" cxnId="{5DA18A48-CDD8-4581-AC50-95BE48575404}">
      <dgm:prSet/>
      <dgm:spPr/>
      <dgm:t>
        <a:bodyPr/>
        <a:lstStyle/>
        <a:p>
          <a:endParaRPr lang="en-US"/>
        </a:p>
      </dgm:t>
    </dgm:pt>
    <dgm:pt modelId="{951A7F62-6815-41CD-BC6A-692B940E357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make others feel appreciated and valued by listening to their ideas and feelings</a:t>
          </a:r>
        </a:p>
      </dgm:t>
    </dgm:pt>
    <dgm:pt modelId="{03D194F3-F18F-4E02-BAF1-1F5AFE41439F}" type="parTrans" cxnId="{6B24B7FD-27E8-4F65-AE2D-2A0CF6C53E39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F0DBC6FA-0C65-44AB-8E38-7E67CD8ED9A2}" type="sibTrans" cxnId="{6B24B7FD-27E8-4F65-AE2D-2A0CF6C53E39}">
      <dgm:prSet/>
      <dgm:spPr/>
      <dgm:t>
        <a:bodyPr/>
        <a:lstStyle/>
        <a:p>
          <a:endParaRPr lang="en-US"/>
        </a:p>
      </dgm:t>
    </dgm:pt>
    <dgm:pt modelId="{2261BE7B-8D24-417D-B68C-9AB194D28514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recognize signs of stress in myself and others and can use  self-calming skills</a:t>
          </a:r>
        </a:p>
      </dgm:t>
    </dgm:pt>
    <dgm:pt modelId="{885A4F78-E9F0-4722-81F4-59270900CCD1}" type="parTrans" cxnId="{FC4B19DF-FBFE-422C-848F-08036C270DA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79733EF-634B-4FEC-9681-A5B1895E870A}" type="sibTrans" cxnId="{FC4B19DF-FBFE-422C-848F-08036C270DAF}">
      <dgm:prSet/>
      <dgm:spPr/>
      <dgm:t>
        <a:bodyPr/>
        <a:lstStyle/>
        <a:p>
          <a:endParaRPr lang="en-US"/>
        </a:p>
      </dgm:t>
    </dgm:pt>
    <dgm:pt modelId="{1660BD29-6402-48C3-91CD-DA9608E7E28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recognize how my words and actions affect others and I try to stay positive</a:t>
          </a:r>
        </a:p>
      </dgm:t>
    </dgm:pt>
    <dgm:pt modelId="{4D7D8D61-44F0-4A16-B814-EC393CD04E08}" type="parTrans" cxnId="{7027ADD1-3A86-4825-8E8C-44D6ADC8B55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E10EF46-45A9-4E8D-8C9D-E95310BA8E80}" type="sibTrans" cxnId="{7027ADD1-3A86-4825-8E8C-44D6ADC8B550}">
      <dgm:prSet/>
      <dgm:spPr/>
      <dgm:t>
        <a:bodyPr/>
        <a:lstStyle/>
        <a:p>
          <a:endParaRPr lang="en-US"/>
        </a:p>
      </dgm:t>
    </dgm:pt>
    <dgm:pt modelId="{F8D52EE8-538F-4A75-A4A4-043EB0327D2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appreciate and support rather than complaining and acting cranky</a:t>
          </a:r>
        </a:p>
      </dgm:t>
    </dgm:pt>
    <dgm:pt modelId="{90830B9D-627D-4FD0-AAE5-13636A3B371A}" type="parTrans" cxnId="{06327FC8-1E42-4C25-9C31-98E907B9524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BDB8DAC0-5CB9-4F73-BA82-45A71D75959A}" type="sibTrans" cxnId="{06327FC8-1E42-4C25-9C31-98E907B95242}">
      <dgm:prSet/>
      <dgm:spPr/>
      <dgm:t>
        <a:bodyPr/>
        <a:lstStyle/>
        <a:p>
          <a:endParaRPr lang="en-US"/>
        </a:p>
      </dgm:t>
    </dgm:pt>
    <dgm:pt modelId="{A0FDD5CC-301F-4A90-AE45-D3214BBEEF98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ask for and allow people to help me when I am struggling</a:t>
          </a:r>
        </a:p>
      </dgm:t>
    </dgm:pt>
    <dgm:pt modelId="{140D2F47-8542-40FF-A02D-347DD340E4EE}" type="parTrans" cxnId="{92F5C1ED-BAC8-47FF-823C-4014610BC44A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0E710B6-DEEC-49F5-A68E-B122BFB2C510}" type="sibTrans" cxnId="{92F5C1ED-BAC8-47FF-823C-4014610BC44A}">
      <dgm:prSet/>
      <dgm:spPr/>
      <dgm:t>
        <a:bodyPr/>
        <a:lstStyle/>
        <a:p>
          <a:endParaRPr lang="en-US"/>
        </a:p>
      </dgm:t>
    </dgm:pt>
    <dgm:pt modelId="{142D6368-9CBB-47E9-99C7-CA55C25E281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focus on what is going well and the good things people say and do</a:t>
          </a:r>
        </a:p>
      </dgm:t>
    </dgm:pt>
    <dgm:pt modelId="{58F00894-3F70-4A8D-84C9-CD6BD1A1106C}" type="parTrans" cxnId="{4C8B0E76-D72A-44F1-9329-02A66123515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7ADDA04-DCF4-43CE-BA93-E25CF72F527F}" type="sibTrans" cxnId="{4C8B0E76-D72A-44F1-9329-02A661235152}">
      <dgm:prSet/>
      <dgm:spPr/>
      <dgm:t>
        <a:bodyPr/>
        <a:lstStyle/>
        <a:p>
          <a:endParaRPr lang="en-US"/>
        </a:p>
      </dgm:t>
    </dgm:pt>
    <dgm:pt modelId="{6EE9946B-9EFE-4435-987E-536A8D18D16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let go of negative thoughts when someone hurt or frustrates me</a:t>
          </a:r>
        </a:p>
      </dgm:t>
    </dgm:pt>
    <dgm:pt modelId="{A642C113-8C41-42FF-BCC5-75D505FDFFD4}" type="sibTrans" cxnId="{886A9FA0-D87F-4840-A945-7F65161CAC59}">
      <dgm:prSet/>
      <dgm:spPr/>
      <dgm:t>
        <a:bodyPr/>
        <a:lstStyle/>
        <a:p>
          <a:endParaRPr lang="en-US"/>
        </a:p>
      </dgm:t>
    </dgm:pt>
    <dgm:pt modelId="{CBB5658D-7D04-4D5E-80E4-DA00D0609BFA}" type="parTrans" cxnId="{886A9FA0-D87F-4840-A945-7F65161CAC59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6B8C798-9E18-40BF-9A78-050A8D1B6B36}">
      <dgm:prSet custT="1"/>
      <dgm:spPr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Decision Making</a:t>
          </a:r>
        </a:p>
      </dgm:t>
    </dgm:pt>
    <dgm:pt modelId="{418838A3-6FA1-4A64-B1C3-3B4EA0E47AE5}" type="parTrans" cxnId="{7515ADA4-69DE-46E1-AFCB-4847947C802E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3D8F4DB-A237-49EE-A53D-21C585B697BD}" type="sibTrans" cxnId="{7515ADA4-69DE-46E1-AFCB-4847947C802E}">
      <dgm:prSet/>
      <dgm:spPr/>
      <dgm:t>
        <a:bodyPr/>
        <a:lstStyle/>
        <a:p>
          <a:endParaRPr lang="en-US"/>
        </a:p>
      </dgm:t>
    </dgm:pt>
    <dgm:pt modelId="{BACB64A4-ED93-4AAB-B59A-12FF0D1F94C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predict how I and others’ will reactions to a variety of situations</a:t>
          </a:r>
        </a:p>
      </dgm:t>
    </dgm:pt>
    <dgm:pt modelId="{06B7234F-A0CA-4383-9270-A411FFB1B9C5}" type="parTrans" cxnId="{D9FB040E-7A62-43D8-A182-3C9B6F7ADA4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7C644CB6-A1B1-4242-9C37-3FB576462226}" type="sibTrans" cxnId="{D9FB040E-7A62-43D8-A182-3C9B6F7ADA40}">
      <dgm:prSet/>
      <dgm:spPr/>
      <dgm:t>
        <a:bodyPr/>
        <a:lstStyle/>
        <a:p>
          <a:endParaRPr lang="en-US"/>
        </a:p>
      </dgm:t>
    </dgm:pt>
    <dgm:pt modelId="{CBFA0EA0-CCBB-4618-933A-416A59FB785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don’t share information that might hurt or embarrass others</a:t>
          </a:r>
        </a:p>
      </dgm:t>
    </dgm:pt>
    <dgm:pt modelId="{35E0DE84-AFC2-4E01-AC56-FB0753A10E67}" type="parTrans" cxnId="{86912E6D-03D9-4069-B209-F5E1DA0F79D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E620BBC-4F4F-44D5-9687-895CC636E663}" type="sibTrans" cxnId="{86912E6D-03D9-4069-B209-F5E1DA0F79D4}">
      <dgm:prSet/>
      <dgm:spPr/>
      <dgm:t>
        <a:bodyPr/>
        <a:lstStyle/>
        <a:p>
          <a:endParaRPr lang="en-US"/>
        </a:p>
      </dgm:t>
    </dgm:pt>
    <dgm:pt modelId="{33296CD6-4348-4152-8EA5-9711B0550420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handle conflict by talking respectfully directly to the person I disagree with  </a:t>
          </a:r>
        </a:p>
      </dgm:t>
    </dgm:pt>
    <dgm:pt modelId="{D6077C68-0273-4A53-B022-D19C83BD6700}" type="parTrans" cxnId="{4BC30946-98CA-48D6-97F3-15B728ABC78C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B5DEB627-9796-4EAA-8AFA-0009D479A340}" type="sibTrans" cxnId="{4BC30946-98CA-48D6-97F3-15B728ABC78C}">
      <dgm:prSet/>
      <dgm:spPr/>
      <dgm:t>
        <a:bodyPr/>
        <a:lstStyle/>
        <a:p>
          <a:endParaRPr lang="en-US"/>
        </a:p>
      </dgm:t>
    </dgm:pt>
    <dgm:pt modelId="{94CE39F5-A37C-4BD6-9FDF-9BE8E68F276B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try to see things through the eyes of others before making  decisions</a:t>
          </a:r>
        </a:p>
      </dgm:t>
    </dgm:pt>
    <dgm:pt modelId="{CE63C4C8-CBF5-45AA-B564-FC9416630F21}" type="parTrans" cxnId="{2B6BAD92-299A-4670-B36F-6CF0A2AE73B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62FD2E9D-3926-4B74-B0C8-808D21A6D361}" type="sibTrans" cxnId="{2B6BAD92-299A-4670-B36F-6CF0A2AE73B0}">
      <dgm:prSet/>
      <dgm:spPr/>
      <dgm:t>
        <a:bodyPr/>
        <a:lstStyle/>
        <a:p>
          <a:endParaRPr lang="en-US"/>
        </a:p>
      </dgm:t>
    </dgm:pt>
    <dgm:pt modelId="{A8FA88A5-3CBD-40F3-A97B-B2C66AD18205}">
      <dgm:prSet custT="1"/>
      <dgm:spPr>
        <a:noFill/>
        <a:ln w="9525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frequently tell myself to be patient with others and with myself</a:t>
          </a:r>
        </a:p>
      </dgm:t>
    </dgm:pt>
    <dgm:pt modelId="{7E120FA1-25F2-44BC-8D75-120191C7662F}" type="parTrans" cxnId="{C9C5C3E6-574E-49CF-ABB4-04F2AFA7604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6FA393F5-A0EB-4644-8BED-6B81B244583A}" type="sibTrans" cxnId="{C9C5C3E6-574E-49CF-ABB4-04F2AFA7604F}">
      <dgm:prSet/>
      <dgm:spPr/>
      <dgm:t>
        <a:bodyPr/>
        <a:lstStyle/>
        <a:p>
          <a:endParaRPr lang="en-US"/>
        </a:p>
      </dgm:t>
    </dgm:pt>
    <dgm:pt modelId="{7D0DA778-676D-4AF3-9877-5634DDF4ECFC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tell the truth without being harsh or blaming other people or myself </a:t>
          </a:r>
        </a:p>
      </dgm:t>
    </dgm:pt>
    <dgm:pt modelId="{0E90EE5C-BA42-4591-A228-DAD7B3FBC2C5}" type="parTrans" cxnId="{15DA3A31-18C1-46B8-B293-B80C1898A50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CF27A654-4CBF-4D23-9876-447B217B4E7B}" type="sibTrans" cxnId="{15DA3A31-18C1-46B8-B293-B80C1898A50F}">
      <dgm:prSet/>
      <dgm:spPr/>
      <dgm:t>
        <a:bodyPr/>
        <a:lstStyle/>
        <a:p>
          <a:endParaRPr lang="en-US"/>
        </a:p>
      </dgm:t>
    </dgm:pt>
    <dgm:pt modelId="{0F9BA6B7-05FF-41CC-9CDC-C2DA7DDEC575}">
      <dgm:prSet custT="1"/>
      <dgm:spPr>
        <a:noFill/>
        <a:ln w="12700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People can trust me to do what I say I am going to do</a:t>
          </a:r>
        </a:p>
      </dgm:t>
    </dgm:pt>
    <dgm:pt modelId="{3ED7E9F6-840D-4C6F-824F-98FD08D02EEA}" type="parTrans" cxnId="{26329D0A-8CE8-4A65-BD7D-43CC88192CB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E60167C9-C540-4891-9922-1C16200B706B}" type="sibTrans" cxnId="{26329D0A-8CE8-4A65-BD7D-43CC88192CB2}">
      <dgm:prSet/>
      <dgm:spPr/>
      <dgm:t>
        <a:bodyPr/>
        <a:lstStyle/>
        <a:p>
          <a:endParaRPr lang="en-US"/>
        </a:p>
      </dgm:t>
    </dgm:pt>
    <dgm:pt modelId="{6A3205AB-3CF6-41AF-B680-6E90867EB93B}">
      <dgm:prSet custT="1"/>
      <dgm:spPr>
        <a:noFill/>
        <a:ln w="12700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admit mistakes and apologize if I offend someone</a:t>
          </a:r>
        </a:p>
      </dgm:t>
    </dgm:pt>
    <dgm:pt modelId="{ADB7DC22-4C07-4A84-989F-D94838444194}" type="parTrans" cxnId="{AE4772D7-62E5-4D76-B6FB-7D662E425911}">
      <dgm:prSet/>
      <dgm:spPr/>
      <dgm:t>
        <a:bodyPr/>
        <a:lstStyle/>
        <a:p>
          <a:endParaRPr lang="en-US"/>
        </a:p>
      </dgm:t>
    </dgm:pt>
    <dgm:pt modelId="{F287BF6E-495A-407F-8694-6FE1A25279BE}" type="sibTrans" cxnId="{AE4772D7-62E5-4D76-B6FB-7D662E425911}">
      <dgm:prSet/>
      <dgm:spPr/>
      <dgm:t>
        <a:bodyPr/>
        <a:lstStyle/>
        <a:p>
          <a:endParaRPr lang="en-US"/>
        </a:p>
      </dgm:t>
    </dgm:pt>
    <dgm:pt modelId="{C669F680-C1A3-4EA2-B9DC-8C7AE38C4B0F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speak up for myself without being rude or disrespectful</a:t>
          </a:r>
        </a:p>
      </dgm:t>
    </dgm:pt>
    <dgm:pt modelId="{CE761A7B-78E4-48F6-A355-68F270078FE4}" type="parTrans" cxnId="{A6D493BE-8004-4C6B-A948-4BA643A220DA}">
      <dgm:prSet/>
      <dgm:spPr/>
      <dgm:t>
        <a:bodyPr/>
        <a:lstStyle/>
        <a:p>
          <a:endParaRPr lang="en-US"/>
        </a:p>
      </dgm:t>
    </dgm:pt>
    <dgm:pt modelId="{824F44D0-8919-4FB3-BCF6-A3FF4A0B9D24}" type="sibTrans" cxnId="{A6D493BE-8004-4C6B-A948-4BA643A220DA}">
      <dgm:prSet/>
      <dgm:spPr/>
      <dgm:t>
        <a:bodyPr/>
        <a:lstStyle/>
        <a:p>
          <a:endParaRPr lang="en-US"/>
        </a:p>
      </dgm:t>
    </dgm:pt>
    <dgm:pt modelId="{2873F39A-7780-454A-8570-D2D1085D95A8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ask for and use the feedback of others to improve my relationships</a:t>
          </a:r>
        </a:p>
      </dgm:t>
    </dgm:pt>
    <dgm:pt modelId="{041E8325-8291-4B4A-9040-AB277B4B6A64}" type="parTrans" cxnId="{63FEC25C-0E86-42D4-B085-C4C503B9B2FE}">
      <dgm:prSet/>
      <dgm:spPr/>
      <dgm:t>
        <a:bodyPr/>
        <a:lstStyle/>
        <a:p>
          <a:endParaRPr lang="en-US"/>
        </a:p>
      </dgm:t>
    </dgm:pt>
    <dgm:pt modelId="{393DD5A9-DC35-4F4F-98E5-47FCBF0AA981}" type="sibTrans" cxnId="{63FEC25C-0E86-42D4-B085-C4C503B9B2FE}">
      <dgm:prSet/>
      <dgm:spPr/>
      <dgm:t>
        <a:bodyPr/>
        <a:lstStyle/>
        <a:p>
          <a:endParaRPr lang="en-US"/>
        </a:p>
      </dgm:t>
    </dgm:pt>
    <dgm:pt modelId="{B486217C-1B53-422A-846B-6D0C52651FFD}" type="pres">
      <dgm:prSet presAssocID="{E26E6ACD-FB52-44EF-BECE-6FB3F7E98BA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006B829-AB11-45EC-A5CE-A6C49BAC12AF}" type="pres">
      <dgm:prSet presAssocID="{CD67D941-E5D1-4B47-A30B-EA2141908390}" presName="hierRoot1" presStyleCnt="0">
        <dgm:presLayoutVars>
          <dgm:hierBranch val="init"/>
        </dgm:presLayoutVars>
      </dgm:prSet>
      <dgm:spPr/>
    </dgm:pt>
    <dgm:pt modelId="{3988D364-0D66-4409-8304-CEF2C3EEF9E0}" type="pres">
      <dgm:prSet presAssocID="{CD67D941-E5D1-4B47-A30B-EA2141908390}" presName="rootComposite1" presStyleCnt="0"/>
      <dgm:spPr/>
    </dgm:pt>
    <dgm:pt modelId="{76F7D2B6-C23B-4FB8-B3F2-B168D0B0C0AF}" type="pres">
      <dgm:prSet presAssocID="{CD67D941-E5D1-4B47-A30B-EA2141908390}" presName="rootText1" presStyleLbl="node0" presStyleIdx="0" presStyleCnt="1" custScaleX="602753" custScaleY="107156">
        <dgm:presLayoutVars>
          <dgm:chPref val="3"/>
        </dgm:presLayoutVars>
      </dgm:prSet>
      <dgm:spPr>
        <a:xfrm>
          <a:off x="1926484" y="1348"/>
          <a:ext cx="7696766" cy="684156"/>
        </a:xfrm>
        <a:prstGeom prst="rect">
          <a:avLst/>
        </a:prstGeom>
      </dgm:spPr>
    </dgm:pt>
    <dgm:pt modelId="{54F8056B-DA00-44A1-9CF8-69579BCC9CF1}" type="pres">
      <dgm:prSet presAssocID="{CD67D941-E5D1-4B47-A30B-EA2141908390}" presName="rootConnector1" presStyleLbl="node1" presStyleIdx="0" presStyleCnt="0"/>
      <dgm:spPr/>
    </dgm:pt>
    <dgm:pt modelId="{3A388420-3B13-4F1B-9661-C3042933DF6E}" type="pres">
      <dgm:prSet presAssocID="{CD67D941-E5D1-4B47-A30B-EA2141908390}" presName="hierChild2" presStyleCnt="0"/>
      <dgm:spPr/>
    </dgm:pt>
    <dgm:pt modelId="{1F35939D-FF83-4A0B-B012-E15D02B21D67}" type="pres">
      <dgm:prSet presAssocID="{22C02C27-E33C-4CD3-A09F-C25B74DFC909}" presName="Name37" presStyleLbl="parChTrans1D2" presStyleIdx="0" presStyleCnt="4"/>
      <dgm:spPr/>
    </dgm:pt>
    <dgm:pt modelId="{BAE29193-0B92-47EE-BF9B-9E508A5E3BEF}" type="pres">
      <dgm:prSet presAssocID="{D587D9E7-5E33-44D2-927C-4E81E838DB42}" presName="hierRoot2" presStyleCnt="0">
        <dgm:presLayoutVars>
          <dgm:hierBranch val="init"/>
        </dgm:presLayoutVars>
      </dgm:prSet>
      <dgm:spPr/>
    </dgm:pt>
    <dgm:pt modelId="{A13B9DBD-E1D1-43F4-9AC6-C90E011D0BF2}" type="pres">
      <dgm:prSet presAssocID="{D587D9E7-5E33-44D2-927C-4E81E838DB42}" presName="rootComposite" presStyleCnt="0"/>
      <dgm:spPr/>
    </dgm:pt>
    <dgm:pt modelId="{BC32C9EC-5323-4224-940D-9A1079CDE118}" type="pres">
      <dgm:prSet presAssocID="{D587D9E7-5E33-44D2-927C-4E81E838DB42}" presName="rootText" presStyleLbl="node2" presStyleIdx="0" presStyleCnt="4" custScaleX="186183" custScaleY="119802" custLinFactNeighborX="-23283" custLinFactNeighborY="-18812">
        <dgm:presLayoutVars>
          <dgm:chPref val="3"/>
        </dgm:presLayoutVars>
      </dgm:prSet>
      <dgm:spPr>
        <a:xfrm>
          <a:off x="252939" y="833552"/>
          <a:ext cx="2326474" cy="764897"/>
        </a:xfrm>
        <a:prstGeom prst="rect">
          <a:avLst/>
        </a:prstGeom>
      </dgm:spPr>
    </dgm:pt>
    <dgm:pt modelId="{9FE99F90-B0B8-4F69-BB3F-8F5D6088FA42}" type="pres">
      <dgm:prSet presAssocID="{D587D9E7-5E33-44D2-927C-4E81E838DB42}" presName="rootConnector" presStyleLbl="node2" presStyleIdx="0" presStyleCnt="4"/>
      <dgm:spPr/>
    </dgm:pt>
    <dgm:pt modelId="{A7680FD0-C11E-4F9F-93B3-2EE2CCBDFB14}" type="pres">
      <dgm:prSet presAssocID="{D587D9E7-5E33-44D2-927C-4E81E838DB42}" presName="hierChild4" presStyleCnt="0"/>
      <dgm:spPr/>
    </dgm:pt>
    <dgm:pt modelId="{7ABA7273-E797-4520-AE86-32E8FE2AEC18}" type="pres">
      <dgm:prSet presAssocID="{F85BBF14-E649-499C-8C1E-CDB6D54DC77C}" presName="Name37" presStyleLbl="parChTrans1D3" presStyleIdx="0" presStyleCnt="24"/>
      <dgm:spPr/>
    </dgm:pt>
    <dgm:pt modelId="{34BAA7AC-FE55-4281-9EF6-9A3412D91F24}" type="pres">
      <dgm:prSet presAssocID="{6899682B-884A-4A53-8981-82D65509F22B}" presName="hierRoot2" presStyleCnt="0">
        <dgm:presLayoutVars>
          <dgm:hierBranch val="init"/>
        </dgm:presLayoutVars>
      </dgm:prSet>
      <dgm:spPr/>
    </dgm:pt>
    <dgm:pt modelId="{3F9ADC6E-584C-4CFC-834E-33A906C0D3C1}" type="pres">
      <dgm:prSet presAssocID="{6899682B-884A-4A53-8981-82D65509F22B}" presName="rootComposite" presStyleCnt="0"/>
      <dgm:spPr/>
    </dgm:pt>
    <dgm:pt modelId="{C9E4C90F-7C19-46D9-9014-A66D5B2AFC48}" type="pres">
      <dgm:prSet presAssocID="{6899682B-884A-4A53-8981-82D65509F22B}" presName="rootText" presStyleLbl="node3" presStyleIdx="0" presStyleCnt="24" custScaleX="190667" custScaleY="111145" custLinFactNeighborX="-37504" custLinFactNeighborY="-40310">
        <dgm:presLayoutVars>
          <dgm:chPref val="3"/>
        </dgm:presLayoutVars>
      </dgm:prSet>
      <dgm:spPr/>
    </dgm:pt>
    <dgm:pt modelId="{14836668-5893-4A88-9D8E-5A3FE10C17BF}" type="pres">
      <dgm:prSet presAssocID="{6899682B-884A-4A53-8981-82D65509F22B}" presName="rootConnector" presStyleLbl="node3" presStyleIdx="0" presStyleCnt="24"/>
      <dgm:spPr/>
    </dgm:pt>
    <dgm:pt modelId="{64058064-4BB5-4DA2-AC9B-DC66E034FBDF}" type="pres">
      <dgm:prSet presAssocID="{6899682B-884A-4A53-8981-82D65509F22B}" presName="hierChild4" presStyleCnt="0"/>
      <dgm:spPr/>
    </dgm:pt>
    <dgm:pt modelId="{A3F1516C-4424-43AA-ABFA-5B6A6D3FE325}" type="pres">
      <dgm:prSet presAssocID="{6899682B-884A-4A53-8981-82D65509F22B}" presName="hierChild5" presStyleCnt="0"/>
      <dgm:spPr/>
    </dgm:pt>
    <dgm:pt modelId="{1A705FA1-36F8-477B-B9D4-FC601FC32903}" type="pres">
      <dgm:prSet presAssocID="{27B5B86F-8D96-4A18-A0F4-BAE34CB8CE24}" presName="Name37" presStyleLbl="parChTrans1D3" presStyleIdx="1" presStyleCnt="24"/>
      <dgm:spPr/>
    </dgm:pt>
    <dgm:pt modelId="{FC584301-0D7D-4B00-9C7B-B761584A60A7}" type="pres">
      <dgm:prSet presAssocID="{5CA684AE-9EAB-4F32-866A-681C13D11716}" presName="hierRoot2" presStyleCnt="0">
        <dgm:presLayoutVars>
          <dgm:hierBranch val="init"/>
        </dgm:presLayoutVars>
      </dgm:prSet>
      <dgm:spPr/>
    </dgm:pt>
    <dgm:pt modelId="{F5B8345A-BFE4-4223-B493-DDCB75509DAC}" type="pres">
      <dgm:prSet presAssocID="{5CA684AE-9EAB-4F32-866A-681C13D11716}" presName="rootComposite" presStyleCnt="0"/>
      <dgm:spPr/>
    </dgm:pt>
    <dgm:pt modelId="{FB478ECC-5DEA-49B0-B812-AC3CAB72B34D}" type="pres">
      <dgm:prSet presAssocID="{5CA684AE-9EAB-4F32-866A-681C13D11716}" presName="rootText" presStyleLbl="node3" presStyleIdx="1" presStyleCnt="24" custScaleX="190667" custScaleY="111145" custLinFactNeighborX="-37504" custLinFactNeighborY="-65201">
        <dgm:presLayoutVars>
          <dgm:chPref val="3"/>
        </dgm:presLayoutVars>
      </dgm:prSet>
      <dgm:spPr/>
    </dgm:pt>
    <dgm:pt modelId="{F5A1804A-11C9-4065-897C-74F0B953CA53}" type="pres">
      <dgm:prSet presAssocID="{5CA684AE-9EAB-4F32-866A-681C13D11716}" presName="rootConnector" presStyleLbl="node3" presStyleIdx="1" presStyleCnt="24"/>
      <dgm:spPr/>
    </dgm:pt>
    <dgm:pt modelId="{CEDAF976-1901-4828-AAF4-8B9F7939BC35}" type="pres">
      <dgm:prSet presAssocID="{5CA684AE-9EAB-4F32-866A-681C13D11716}" presName="hierChild4" presStyleCnt="0"/>
      <dgm:spPr/>
    </dgm:pt>
    <dgm:pt modelId="{E1F11CF6-A5A7-409D-AF8E-D9D146C8F31D}" type="pres">
      <dgm:prSet presAssocID="{5CA684AE-9EAB-4F32-866A-681C13D11716}" presName="hierChild5" presStyleCnt="0"/>
      <dgm:spPr/>
    </dgm:pt>
    <dgm:pt modelId="{222A2215-4A3F-457B-BB38-ABCE8158024F}" type="pres">
      <dgm:prSet presAssocID="{643B7484-CEE9-4D2A-A26C-63146D5A7D63}" presName="Name37" presStyleLbl="parChTrans1D3" presStyleIdx="2" presStyleCnt="24"/>
      <dgm:spPr/>
    </dgm:pt>
    <dgm:pt modelId="{6A91DC21-5B34-4CAA-ADAE-233407876B93}" type="pres">
      <dgm:prSet presAssocID="{3753F5BD-BB4B-4404-94BA-B0B774A13072}" presName="hierRoot2" presStyleCnt="0">
        <dgm:presLayoutVars>
          <dgm:hierBranch val="init"/>
        </dgm:presLayoutVars>
      </dgm:prSet>
      <dgm:spPr/>
    </dgm:pt>
    <dgm:pt modelId="{EF69CB75-E8E7-4043-8600-CAC20EC490DE}" type="pres">
      <dgm:prSet presAssocID="{3753F5BD-BB4B-4404-94BA-B0B774A13072}" presName="rootComposite" presStyleCnt="0"/>
      <dgm:spPr/>
    </dgm:pt>
    <dgm:pt modelId="{CDC784FE-6F0D-41D7-ACD4-DEE584C72DC0}" type="pres">
      <dgm:prSet presAssocID="{3753F5BD-BB4B-4404-94BA-B0B774A13072}" presName="rootText" presStyleLbl="node3" presStyleIdx="2" presStyleCnt="24" custScaleX="190667" custScaleY="111145" custLinFactNeighborX="-39124" custLinFactNeighborY="-87447">
        <dgm:presLayoutVars>
          <dgm:chPref val="3"/>
        </dgm:presLayoutVars>
      </dgm:prSet>
      <dgm:spPr/>
    </dgm:pt>
    <dgm:pt modelId="{01BBCC17-71AF-4D33-8A48-2781F5DF4540}" type="pres">
      <dgm:prSet presAssocID="{3753F5BD-BB4B-4404-94BA-B0B774A13072}" presName="rootConnector" presStyleLbl="node3" presStyleIdx="2" presStyleCnt="24"/>
      <dgm:spPr/>
    </dgm:pt>
    <dgm:pt modelId="{07BBE7CE-A95D-4DAC-ADD5-06C8C00A5AC5}" type="pres">
      <dgm:prSet presAssocID="{3753F5BD-BB4B-4404-94BA-B0B774A13072}" presName="hierChild4" presStyleCnt="0"/>
      <dgm:spPr/>
    </dgm:pt>
    <dgm:pt modelId="{D1F6830E-F625-48D8-895D-94EADE3028FB}" type="pres">
      <dgm:prSet presAssocID="{3753F5BD-BB4B-4404-94BA-B0B774A13072}" presName="hierChild5" presStyleCnt="0"/>
      <dgm:spPr/>
    </dgm:pt>
    <dgm:pt modelId="{7B6F01EE-A9BB-4A38-AEAE-FE6A041D08D2}" type="pres">
      <dgm:prSet presAssocID="{958EF649-74FB-4CFB-87B8-8CC30601418C}" presName="Name37" presStyleLbl="parChTrans1D3" presStyleIdx="3" presStyleCnt="24"/>
      <dgm:spPr/>
    </dgm:pt>
    <dgm:pt modelId="{A481B780-10E5-4258-B145-C286D6877C48}" type="pres">
      <dgm:prSet presAssocID="{506802FC-5AE0-4E1B-B2E7-5C59C09A099C}" presName="hierRoot2" presStyleCnt="0">
        <dgm:presLayoutVars>
          <dgm:hierBranch val="init"/>
        </dgm:presLayoutVars>
      </dgm:prSet>
      <dgm:spPr/>
    </dgm:pt>
    <dgm:pt modelId="{97B42DF5-FCD9-475B-9CCC-10F9D0293155}" type="pres">
      <dgm:prSet presAssocID="{506802FC-5AE0-4E1B-B2E7-5C59C09A099C}" presName="rootComposite" presStyleCnt="0"/>
      <dgm:spPr/>
    </dgm:pt>
    <dgm:pt modelId="{CB710383-AB2A-4109-93CF-2C188B1F5F42}" type="pres">
      <dgm:prSet presAssocID="{506802FC-5AE0-4E1B-B2E7-5C59C09A099C}" presName="rootText" presStyleLbl="node3" presStyleIdx="3" presStyleCnt="24" custScaleX="190667" custScaleY="111145" custLinFactY="-14554" custLinFactNeighborX="-40780" custLinFactNeighborY="-100000">
        <dgm:presLayoutVars>
          <dgm:chPref val="3"/>
        </dgm:presLayoutVars>
      </dgm:prSet>
      <dgm:spPr/>
    </dgm:pt>
    <dgm:pt modelId="{29FB60AF-FB11-4557-8779-8494A28A088A}" type="pres">
      <dgm:prSet presAssocID="{506802FC-5AE0-4E1B-B2E7-5C59C09A099C}" presName="rootConnector" presStyleLbl="node3" presStyleIdx="3" presStyleCnt="24"/>
      <dgm:spPr/>
    </dgm:pt>
    <dgm:pt modelId="{EF454EF6-21B1-4845-B8FF-36184641518E}" type="pres">
      <dgm:prSet presAssocID="{506802FC-5AE0-4E1B-B2E7-5C59C09A099C}" presName="hierChild4" presStyleCnt="0"/>
      <dgm:spPr/>
    </dgm:pt>
    <dgm:pt modelId="{A08ECAC4-C0F5-441F-B7BC-24915FA0FADA}" type="pres">
      <dgm:prSet presAssocID="{506802FC-5AE0-4E1B-B2E7-5C59C09A099C}" presName="hierChild5" presStyleCnt="0"/>
      <dgm:spPr/>
    </dgm:pt>
    <dgm:pt modelId="{4E86AEF1-49D8-4C47-B9FC-CADD13BB08B8}" type="pres">
      <dgm:prSet presAssocID="{0E90EE5C-BA42-4591-A228-DAD7B3FBC2C5}" presName="Name37" presStyleLbl="parChTrans1D3" presStyleIdx="4" presStyleCnt="24"/>
      <dgm:spPr/>
    </dgm:pt>
    <dgm:pt modelId="{D210147B-DA20-452E-BF3B-50E8804E3939}" type="pres">
      <dgm:prSet presAssocID="{7D0DA778-676D-4AF3-9877-5634DDF4ECFC}" presName="hierRoot2" presStyleCnt="0">
        <dgm:presLayoutVars>
          <dgm:hierBranch val="init"/>
        </dgm:presLayoutVars>
      </dgm:prSet>
      <dgm:spPr/>
    </dgm:pt>
    <dgm:pt modelId="{B6651296-6FE6-4F44-803D-9FFA2B2BDA19}" type="pres">
      <dgm:prSet presAssocID="{7D0DA778-676D-4AF3-9877-5634DDF4ECFC}" presName="rootComposite" presStyleCnt="0"/>
      <dgm:spPr/>
    </dgm:pt>
    <dgm:pt modelId="{1CA321DA-6F90-4664-BB56-B0EFEE5B53FB}" type="pres">
      <dgm:prSet presAssocID="{7D0DA778-676D-4AF3-9877-5634DDF4ECFC}" presName="rootText" presStyleLbl="node3" presStyleIdx="4" presStyleCnt="24" custScaleX="190667" custScaleY="111145" custLinFactY="-40793" custLinFactNeighborX="-39458" custLinFactNeighborY="-100000">
        <dgm:presLayoutVars>
          <dgm:chPref val="3"/>
        </dgm:presLayoutVars>
      </dgm:prSet>
      <dgm:spPr/>
    </dgm:pt>
    <dgm:pt modelId="{40F05B16-2BD4-4177-8CD8-8B30487267CA}" type="pres">
      <dgm:prSet presAssocID="{7D0DA778-676D-4AF3-9877-5634DDF4ECFC}" presName="rootConnector" presStyleLbl="node3" presStyleIdx="4" presStyleCnt="24"/>
      <dgm:spPr/>
    </dgm:pt>
    <dgm:pt modelId="{E79C04C5-F93B-42EB-91C4-B06012F504D9}" type="pres">
      <dgm:prSet presAssocID="{7D0DA778-676D-4AF3-9877-5634DDF4ECFC}" presName="hierChild4" presStyleCnt="0"/>
      <dgm:spPr/>
    </dgm:pt>
    <dgm:pt modelId="{60C24FE9-EA86-49C9-8986-8ABE19764F89}" type="pres">
      <dgm:prSet presAssocID="{7D0DA778-676D-4AF3-9877-5634DDF4ECFC}" presName="hierChild5" presStyleCnt="0"/>
      <dgm:spPr/>
    </dgm:pt>
    <dgm:pt modelId="{C8BCCC50-D5AE-4DC0-8127-E02587DECC0E}" type="pres">
      <dgm:prSet presAssocID="{CE761A7B-78E4-48F6-A355-68F270078FE4}" presName="Name37" presStyleLbl="parChTrans1D3" presStyleIdx="5" presStyleCnt="24"/>
      <dgm:spPr/>
    </dgm:pt>
    <dgm:pt modelId="{96C00DA8-1655-4DEC-BB68-53F68E1C8F75}" type="pres">
      <dgm:prSet presAssocID="{C669F680-C1A3-4EA2-B9DC-8C7AE38C4B0F}" presName="hierRoot2" presStyleCnt="0">
        <dgm:presLayoutVars>
          <dgm:hierBranch val="init"/>
        </dgm:presLayoutVars>
      </dgm:prSet>
      <dgm:spPr/>
    </dgm:pt>
    <dgm:pt modelId="{BF0EC9D6-64E7-439D-8A26-AD5BBAEB9097}" type="pres">
      <dgm:prSet presAssocID="{C669F680-C1A3-4EA2-B9DC-8C7AE38C4B0F}" presName="rootComposite" presStyleCnt="0"/>
      <dgm:spPr/>
    </dgm:pt>
    <dgm:pt modelId="{6E17DF83-CC9B-4110-A7A0-49260C8ED9C0}" type="pres">
      <dgm:prSet presAssocID="{C669F680-C1A3-4EA2-B9DC-8C7AE38C4B0F}" presName="rootText" presStyleLbl="node3" presStyleIdx="5" presStyleCnt="24" custScaleX="190667" custScaleY="111145" custLinFactY="-67623" custLinFactNeighborX="-40235" custLinFactNeighborY="-100000">
        <dgm:presLayoutVars>
          <dgm:chPref val="3"/>
        </dgm:presLayoutVars>
      </dgm:prSet>
      <dgm:spPr/>
    </dgm:pt>
    <dgm:pt modelId="{5DF56E79-631E-443B-A9C6-C82B91FB39F0}" type="pres">
      <dgm:prSet presAssocID="{C669F680-C1A3-4EA2-B9DC-8C7AE38C4B0F}" presName="rootConnector" presStyleLbl="node3" presStyleIdx="5" presStyleCnt="24"/>
      <dgm:spPr/>
    </dgm:pt>
    <dgm:pt modelId="{8455D099-AFA5-41EB-B875-797D1E59113B}" type="pres">
      <dgm:prSet presAssocID="{C669F680-C1A3-4EA2-B9DC-8C7AE38C4B0F}" presName="hierChild4" presStyleCnt="0"/>
      <dgm:spPr/>
    </dgm:pt>
    <dgm:pt modelId="{2E222DE0-CDDB-4F94-9296-082B97EB5430}" type="pres">
      <dgm:prSet presAssocID="{C669F680-C1A3-4EA2-B9DC-8C7AE38C4B0F}" presName="hierChild5" presStyleCnt="0"/>
      <dgm:spPr/>
    </dgm:pt>
    <dgm:pt modelId="{18BD0C12-D6D2-43C6-98C8-8148EB06329B}" type="pres">
      <dgm:prSet presAssocID="{D587D9E7-5E33-44D2-927C-4E81E838DB42}" presName="hierChild5" presStyleCnt="0"/>
      <dgm:spPr/>
    </dgm:pt>
    <dgm:pt modelId="{2BD6C9A3-BD6F-415A-8653-611F2F3F0820}" type="pres">
      <dgm:prSet presAssocID="{963AB33C-D3E0-4F0F-AA1B-8C591D79B91E}" presName="Name37" presStyleLbl="parChTrans1D2" presStyleIdx="1" presStyleCnt="4"/>
      <dgm:spPr/>
    </dgm:pt>
    <dgm:pt modelId="{9022C691-1317-4AF5-8C07-8F61979BC43B}" type="pres">
      <dgm:prSet presAssocID="{1C62179C-3F09-49A4-8146-CE754E051D15}" presName="hierRoot2" presStyleCnt="0">
        <dgm:presLayoutVars>
          <dgm:hierBranch val="init"/>
        </dgm:presLayoutVars>
      </dgm:prSet>
      <dgm:spPr/>
    </dgm:pt>
    <dgm:pt modelId="{AB82105C-714E-4342-8554-570774AAE4ED}" type="pres">
      <dgm:prSet presAssocID="{1C62179C-3F09-49A4-8146-CE754E051D15}" presName="rootComposite" presStyleCnt="0"/>
      <dgm:spPr/>
    </dgm:pt>
    <dgm:pt modelId="{4E92C101-D594-451F-84FC-E64E453558C2}" type="pres">
      <dgm:prSet presAssocID="{1C62179C-3F09-49A4-8146-CE754E051D15}" presName="rootText" presStyleLbl="node2" presStyleIdx="1" presStyleCnt="4" custScaleX="186183" custScaleY="119802" custLinFactNeighborX="-14167" custLinFactNeighborY="-25742">
        <dgm:presLayoutVars>
          <dgm:chPref val="3"/>
        </dgm:presLayoutVars>
      </dgm:prSet>
      <dgm:spPr>
        <a:xfrm>
          <a:off x="2963975" y="789306"/>
          <a:ext cx="2326474" cy="764897"/>
        </a:xfrm>
        <a:prstGeom prst="rect">
          <a:avLst/>
        </a:prstGeom>
      </dgm:spPr>
    </dgm:pt>
    <dgm:pt modelId="{9AE70BC4-056C-4EB9-92B0-DDE0C05620A1}" type="pres">
      <dgm:prSet presAssocID="{1C62179C-3F09-49A4-8146-CE754E051D15}" presName="rootConnector" presStyleLbl="node2" presStyleIdx="1" presStyleCnt="4"/>
      <dgm:spPr/>
    </dgm:pt>
    <dgm:pt modelId="{B391CB64-2E82-4DAF-960C-CB2D17A5289D}" type="pres">
      <dgm:prSet presAssocID="{1C62179C-3F09-49A4-8146-CE754E051D15}" presName="hierChild4" presStyleCnt="0"/>
      <dgm:spPr/>
    </dgm:pt>
    <dgm:pt modelId="{B05AE050-9F31-4432-B1EE-CB9BDCEC11F5}" type="pres">
      <dgm:prSet presAssocID="{9418FED4-362F-46F7-8B05-895F3798C15B}" presName="Name37" presStyleLbl="parChTrans1D3" presStyleIdx="6" presStyleCnt="24"/>
      <dgm:spPr/>
    </dgm:pt>
    <dgm:pt modelId="{71796817-B3F1-47BF-AFBE-2AEE64AB904B}" type="pres">
      <dgm:prSet presAssocID="{184B2AE6-C631-4041-AAF5-467C5A78F6CD}" presName="hierRoot2" presStyleCnt="0">
        <dgm:presLayoutVars>
          <dgm:hierBranch val="init"/>
        </dgm:presLayoutVars>
      </dgm:prSet>
      <dgm:spPr/>
    </dgm:pt>
    <dgm:pt modelId="{38849C3F-B5D6-4927-B376-75EF254A5746}" type="pres">
      <dgm:prSet presAssocID="{184B2AE6-C631-4041-AAF5-467C5A78F6CD}" presName="rootComposite" presStyleCnt="0"/>
      <dgm:spPr/>
    </dgm:pt>
    <dgm:pt modelId="{49A9EDE9-EC9E-4020-BE49-277925FE56AF}" type="pres">
      <dgm:prSet presAssocID="{184B2AE6-C631-4041-AAF5-467C5A78F6CD}" presName="rootText" presStyleLbl="node3" presStyleIdx="6" presStyleCnt="24" custScaleX="190667" custScaleY="111145" custLinFactNeighborX="-36647" custLinFactNeighborY="-46145">
        <dgm:presLayoutVars>
          <dgm:chPref val="3"/>
        </dgm:presLayoutVars>
      </dgm:prSet>
      <dgm:spPr/>
    </dgm:pt>
    <dgm:pt modelId="{39354436-7B0E-4902-93A4-E78AFBDE05FA}" type="pres">
      <dgm:prSet presAssocID="{184B2AE6-C631-4041-AAF5-467C5A78F6CD}" presName="rootConnector" presStyleLbl="node3" presStyleIdx="6" presStyleCnt="24"/>
      <dgm:spPr/>
    </dgm:pt>
    <dgm:pt modelId="{1FBEA701-70B7-4AF1-825F-2EE08EC3C8EC}" type="pres">
      <dgm:prSet presAssocID="{184B2AE6-C631-4041-AAF5-467C5A78F6CD}" presName="hierChild4" presStyleCnt="0"/>
      <dgm:spPr/>
    </dgm:pt>
    <dgm:pt modelId="{3BCE2C51-1510-4D86-8AA9-5CE0646EBB59}" type="pres">
      <dgm:prSet presAssocID="{184B2AE6-C631-4041-AAF5-467C5A78F6CD}" presName="hierChild5" presStyleCnt="0"/>
      <dgm:spPr/>
    </dgm:pt>
    <dgm:pt modelId="{A3911180-4E0E-4A6E-9D4A-8493BC0C92C1}" type="pres">
      <dgm:prSet presAssocID="{78DAB186-569A-4316-97B3-52A614C8AABE}" presName="Name37" presStyleLbl="parChTrans1D3" presStyleIdx="7" presStyleCnt="24"/>
      <dgm:spPr/>
    </dgm:pt>
    <dgm:pt modelId="{8C62AB6F-3664-4FED-8A3D-6D66F02A3B09}" type="pres">
      <dgm:prSet presAssocID="{5F1441AF-6661-43D1-A41D-E189B2F8901B}" presName="hierRoot2" presStyleCnt="0">
        <dgm:presLayoutVars>
          <dgm:hierBranch val="init"/>
        </dgm:presLayoutVars>
      </dgm:prSet>
      <dgm:spPr/>
    </dgm:pt>
    <dgm:pt modelId="{56A247A0-0F02-4759-8382-F08345FC4DAC}" type="pres">
      <dgm:prSet presAssocID="{5F1441AF-6661-43D1-A41D-E189B2F8901B}" presName="rootComposite" presStyleCnt="0"/>
      <dgm:spPr/>
    </dgm:pt>
    <dgm:pt modelId="{5AC87553-9E02-437C-B579-DFC14DB1653E}" type="pres">
      <dgm:prSet presAssocID="{5F1441AF-6661-43D1-A41D-E189B2F8901B}" presName="rootText" presStyleLbl="node3" presStyleIdx="7" presStyleCnt="24" custScaleX="190667" custScaleY="111145" custLinFactNeighborX="-35017" custLinFactNeighborY="-64284">
        <dgm:presLayoutVars>
          <dgm:chPref val="3"/>
        </dgm:presLayoutVars>
      </dgm:prSet>
      <dgm:spPr/>
    </dgm:pt>
    <dgm:pt modelId="{725752A8-2232-41EC-842E-055B712B2E43}" type="pres">
      <dgm:prSet presAssocID="{5F1441AF-6661-43D1-A41D-E189B2F8901B}" presName="rootConnector" presStyleLbl="node3" presStyleIdx="7" presStyleCnt="24"/>
      <dgm:spPr/>
    </dgm:pt>
    <dgm:pt modelId="{F90D0CA7-F554-4349-A93D-7247FC6ED5AF}" type="pres">
      <dgm:prSet presAssocID="{5F1441AF-6661-43D1-A41D-E189B2F8901B}" presName="hierChild4" presStyleCnt="0"/>
      <dgm:spPr/>
    </dgm:pt>
    <dgm:pt modelId="{C3A82B61-2BA3-416E-A8D2-2B349825EBCC}" type="pres">
      <dgm:prSet presAssocID="{5F1441AF-6661-43D1-A41D-E189B2F8901B}" presName="hierChild5" presStyleCnt="0"/>
      <dgm:spPr/>
    </dgm:pt>
    <dgm:pt modelId="{343F6CF8-1FF0-47A6-8612-B6AFB4725384}" type="pres">
      <dgm:prSet presAssocID="{E8397AC6-3FFD-4648-B44B-2940DB1B5B09}" presName="Name37" presStyleLbl="parChTrans1D3" presStyleIdx="8" presStyleCnt="24"/>
      <dgm:spPr/>
    </dgm:pt>
    <dgm:pt modelId="{E8D21D09-B090-44D8-9022-150E2C53AA90}" type="pres">
      <dgm:prSet presAssocID="{6D3B4B39-D431-40BB-BBC1-A9B5A2B6A0C0}" presName="hierRoot2" presStyleCnt="0">
        <dgm:presLayoutVars>
          <dgm:hierBranch val="init"/>
        </dgm:presLayoutVars>
      </dgm:prSet>
      <dgm:spPr/>
    </dgm:pt>
    <dgm:pt modelId="{5ECACAC5-F988-4284-87D7-2D54220753BD}" type="pres">
      <dgm:prSet presAssocID="{6D3B4B39-D431-40BB-BBC1-A9B5A2B6A0C0}" presName="rootComposite" presStyleCnt="0"/>
      <dgm:spPr/>
    </dgm:pt>
    <dgm:pt modelId="{8745B90E-6545-4627-A84E-786D6C9D8F53}" type="pres">
      <dgm:prSet presAssocID="{6D3B4B39-D431-40BB-BBC1-A9B5A2B6A0C0}" presName="rootText" presStyleLbl="node3" presStyleIdx="8" presStyleCnt="24" custScaleX="190667" custScaleY="111145" custLinFactNeighborX="-34087" custLinFactNeighborY="-87719">
        <dgm:presLayoutVars>
          <dgm:chPref val="3"/>
        </dgm:presLayoutVars>
      </dgm:prSet>
      <dgm:spPr/>
    </dgm:pt>
    <dgm:pt modelId="{175AB118-B888-4FEC-920B-E2A916A08E75}" type="pres">
      <dgm:prSet presAssocID="{6D3B4B39-D431-40BB-BBC1-A9B5A2B6A0C0}" presName="rootConnector" presStyleLbl="node3" presStyleIdx="8" presStyleCnt="24"/>
      <dgm:spPr/>
    </dgm:pt>
    <dgm:pt modelId="{4AD444C2-B0BB-4A44-B906-9260C406F181}" type="pres">
      <dgm:prSet presAssocID="{6D3B4B39-D431-40BB-BBC1-A9B5A2B6A0C0}" presName="hierChild4" presStyleCnt="0"/>
      <dgm:spPr/>
    </dgm:pt>
    <dgm:pt modelId="{25B417E1-0BFF-4111-A976-D123E244D482}" type="pres">
      <dgm:prSet presAssocID="{6D3B4B39-D431-40BB-BBC1-A9B5A2B6A0C0}" presName="hierChild5" presStyleCnt="0"/>
      <dgm:spPr/>
    </dgm:pt>
    <dgm:pt modelId="{051A88EB-3D73-4DCA-BC2A-33A6199FB8D2}" type="pres">
      <dgm:prSet presAssocID="{03D194F3-F18F-4E02-BAF1-1F5AFE41439F}" presName="Name37" presStyleLbl="parChTrans1D3" presStyleIdx="9" presStyleCnt="24"/>
      <dgm:spPr/>
    </dgm:pt>
    <dgm:pt modelId="{69BD761C-5E04-4A50-A9E9-52AC7A3D317E}" type="pres">
      <dgm:prSet presAssocID="{951A7F62-6815-41CD-BC6A-692B940E357D}" presName="hierRoot2" presStyleCnt="0">
        <dgm:presLayoutVars>
          <dgm:hierBranch val="init"/>
        </dgm:presLayoutVars>
      </dgm:prSet>
      <dgm:spPr/>
    </dgm:pt>
    <dgm:pt modelId="{52B1B4C9-F123-4173-9BE6-FB91AD483AB8}" type="pres">
      <dgm:prSet presAssocID="{951A7F62-6815-41CD-BC6A-692B940E357D}" presName="rootComposite" presStyleCnt="0"/>
      <dgm:spPr/>
    </dgm:pt>
    <dgm:pt modelId="{59E359D8-BA01-4B01-ABA3-F6C6556C08E8}" type="pres">
      <dgm:prSet presAssocID="{951A7F62-6815-41CD-BC6A-692B940E357D}" presName="rootText" presStyleLbl="node3" presStyleIdx="9" presStyleCnt="24" custScaleX="190667" custScaleY="111145" custLinFactY="-14018" custLinFactNeighborX="-34229" custLinFactNeighborY="-100000">
        <dgm:presLayoutVars>
          <dgm:chPref val="3"/>
        </dgm:presLayoutVars>
      </dgm:prSet>
      <dgm:spPr/>
    </dgm:pt>
    <dgm:pt modelId="{66D55640-B88D-4931-A73F-F1C2B19118D0}" type="pres">
      <dgm:prSet presAssocID="{951A7F62-6815-41CD-BC6A-692B940E357D}" presName="rootConnector" presStyleLbl="node3" presStyleIdx="9" presStyleCnt="24"/>
      <dgm:spPr/>
    </dgm:pt>
    <dgm:pt modelId="{9AC25EB3-A356-4158-A10D-8882BBD41084}" type="pres">
      <dgm:prSet presAssocID="{951A7F62-6815-41CD-BC6A-692B940E357D}" presName="hierChild4" presStyleCnt="0"/>
      <dgm:spPr/>
    </dgm:pt>
    <dgm:pt modelId="{B2C0DB53-4759-463E-83E8-7072256F83EF}" type="pres">
      <dgm:prSet presAssocID="{951A7F62-6815-41CD-BC6A-692B940E357D}" presName="hierChild5" presStyleCnt="0"/>
      <dgm:spPr/>
    </dgm:pt>
    <dgm:pt modelId="{ACF203FF-34EA-4495-A995-63B6A1F09F1B}" type="pres">
      <dgm:prSet presAssocID="{58F00894-3F70-4A8D-84C9-CD6BD1A1106C}" presName="Name37" presStyleLbl="parChTrans1D3" presStyleIdx="10" presStyleCnt="24"/>
      <dgm:spPr/>
    </dgm:pt>
    <dgm:pt modelId="{4BD3A719-8C0F-4C3C-84A8-76EF204699F9}" type="pres">
      <dgm:prSet presAssocID="{142D6368-9CBB-47E9-99C7-CA55C25E281D}" presName="hierRoot2" presStyleCnt="0">
        <dgm:presLayoutVars>
          <dgm:hierBranch val="init"/>
        </dgm:presLayoutVars>
      </dgm:prSet>
      <dgm:spPr/>
    </dgm:pt>
    <dgm:pt modelId="{A9861937-6A6A-4756-85C7-8468F6490322}" type="pres">
      <dgm:prSet presAssocID="{142D6368-9CBB-47E9-99C7-CA55C25E281D}" presName="rootComposite" presStyleCnt="0"/>
      <dgm:spPr/>
    </dgm:pt>
    <dgm:pt modelId="{610B9C0D-DB70-475C-A963-ADC7ADF4BAFE}" type="pres">
      <dgm:prSet presAssocID="{142D6368-9CBB-47E9-99C7-CA55C25E281D}" presName="rootText" presStyleLbl="node3" presStyleIdx="10" presStyleCnt="24" custScaleX="190667" custScaleY="111145" custLinFactY="-36510" custLinFactNeighborX="-37078" custLinFactNeighborY="-100000">
        <dgm:presLayoutVars>
          <dgm:chPref val="3"/>
        </dgm:presLayoutVars>
      </dgm:prSet>
      <dgm:spPr/>
    </dgm:pt>
    <dgm:pt modelId="{0118F8D8-84DA-437A-A437-ACC597454CBE}" type="pres">
      <dgm:prSet presAssocID="{142D6368-9CBB-47E9-99C7-CA55C25E281D}" presName="rootConnector" presStyleLbl="node3" presStyleIdx="10" presStyleCnt="24"/>
      <dgm:spPr/>
    </dgm:pt>
    <dgm:pt modelId="{DDE62623-E31D-4EDD-A319-F81583AF9A20}" type="pres">
      <dgm:prSet presAssocID="{142D6368-9CBB-47E9-99C7-CA55C25E281D}" presName="hierChild4" presStyleCnt="0"/>
      <dgm:spPr/>
    </dgm:pt>
    <dgm:pt modelId="{ABF12BE1-B5A5-4513-8229-F26061355A4E}" type="pres">
      <dgm:prSet presAssocID="{142D6368-9CBB-47E9-99C7-CA55C25E281D}" presName="hierChild5" presStyleCnt="0"/>
      <dgm:spPr/>
    </dgm:pt>
    <dgm:pt modelId="{678973C3-0B78-484D-9BDA-12077844AD06}" type="pres">
      <dgm:prSet presAssocID="{7E120FA1-25F2-44BC-8D75-120191C7662F}" presName="Name37" presStyleLbl="parChTrans1D3" presStyleIdx="11" presStyleCnt="24"/>
      <dgm:spPr/>
    </dgm:pt>
    <dgm:pt modelId="{51303C42-3360-4BAB-BCCC-6F1A93B5DF22}" type="pres">
      <dgm:prSet presAssocID="{A8FA88A5-3CBD-40F3-A97B-B2C66AD18205}" presName="hierRoot2" presStyleCnt="0">
        <dgm:presLayoutVars>
          <dgm:hierBranch val="init"/>
        </dgm:presLayoutVars>
      </dgm:prSet>
      <dgm:spPr/>
    </dgm:pt>
    <dgm:pt modelId="{98BAA87F-A75F-43C1-BC27-BDE87D38D691}" type="pres">
      <dgm:prSet presAssocID="{A8FA88A5-3CBD-40F3-A97B-B2C66AD18205}" presName="rootComposite" presStyleCnt="0"/>
      <dgm:spPr/>
    </dgm:pt>
    <dgm:pt modelId="{E46FD5F7-B981-458D-A200-978657EEDDA3}" type="pres">
      <dgm:prSet presAssocID="{A8FA88A5-3CBD-40F3-A97B-B2C66AD18205}" presName="rootText" presStyleLbl="node3" presStyleIdx="11" presStyleCnt="24" custScaleX="190667" custScaleY="111145" custLinFactY="-62072" custLinFactNeighborX="-36738" custLinFactNeighborY="-100000">
        <dgm:presLayoutVars>
          <dgm:chPref val="3"/>
        </dgm:presLayoutVars>
      </dgm:prSet>
      <dgm:spPr/>
    </dgm:pt>
    <dgm:pt modelId="{6C2E87E0-38E6-4D63-A0F8-61815B777FCB}" type="pres">
      <dgm:prSet presAssocID="{A8FA88A5-3CBD-40F3-A97B-B2C66AD18205}" presName="rootConnector" presStyleLbl="node3" presStyleIdx="11" presStyleCnt="24"/>
      <dgm:spPr/>
    </dgm:pt>
    <dgm:pt modelId="{5A6E4433-8DE3-4D59-8D88-B5631F765DE1}" type="pres">
      <dgm:prSet presAssocID="{A8FA88A5-3CBD-40F3-A97B-B2C66AD18205}" presName="hierChild4" presStyleCnt="0"/>
      <dgm:spPr/>
    </dgm:pt>
    <dgm:pt modelId="{7904FD17-9D14-4200-B4AD-0CA49D1A2F1F}" type="pres">
      <dgm:prSet presAssocID="{A8FA88A5-3CBD-40F3-A97B-B2C66AD18205}" presName="hierChild5" presStyleCnt="0"/>
      <dgm:spPr/>
    </dgm:pt>
    <dgm:pt modelId="{E7D1550E-2F1E-4A42-A845-C8BC163B72EE}" type="pres">
      <dgm:prSet presAssocID="{1C62179C-3F09-49A4-8146-CE754E051D15}" presName="hierChild5" presStyleCnt="0"/>
      <dgm:spPr/>
    </dgm:pt>
    <dgm:pt modelId="{068DC6AD-2A6A-4F43-938E-A8E38462B789}" type="pres">
      <dgm:prSet presAssocID="{10BAC9B3-7EFC-466A-8477-9EF6B4F309B0}" presName="Name37" presStyleLbl="parChTrans1D2" presStyleIdx="2" presStyleCnt="4"/>
      <dgm:spPr/>
    </dgm:pt>
    <dgm:pt modelId="{AA607282-0BF7-4A25-9A2C-2963F9260C43}" type="pres">
      <dgm:prSet presAssocID="{6D40309C-00A7-47EE-8474-62830139561B}" presName="hierRoot2" presStyleCnt="0">
        <dgm:presLayoutVars>
          <dgm:hierBranch val="init"/>
        </dgm:presLayoutVars>
      </dgm:prSet>
      <dgm:spPr/>
    </dgm:pt>
    <dgm:pt modelId="{BEC08BB5-D6D5-4121-928C-6DF483189701}" type="pres">
      <dgm:prSet presAssocID="{6D40309C-00A7-47EE-8474-62830139561B}" presName="rootComposite" presStyleCnt="0"/>
      <dgm:spPr/>
    </dgm:pt>
    <dgm:pt modelId="{67630CD2-42AA-4F08-98BC-437EF0571D90}" type="pres">
      <dgm:prSet presAssocID="{6D40309C-00A7-47EE-8474-62830139561B}" presName="rootText" presStyleLbl="node2" presStyleIdx="2" presStyleCnt="4" custScaleX="186183" custScaleY="119802" custLinFactNeighborX="-12626" custLinFactNeighborY="-20204">
        <dgm:presLayoutVars>
          <dgm:chPref val="3"/>
        </dgm:presLayoutVars>
      </dgm:prSet>
      <dgm:spPr>
        <a:xfrm>
          <a:off x="5569319" y="815701"/>
          <a:ext cx="2326474" cy="764897"/>
        </a:xfrm>
        <a:prstGeom prst="rect">
          <a:avLst/>
        </a:prstGeom>
      </dgm:spPr>
    </dgm:pt>
    <dgm:pt modelId="{AEA7BC63-A65D-4D88-8FC8-125BF87D7FA6}" type="pres">
      <dgm:prSet presAssocID="{6D40309C-00A7-47EE-8474-62830139561B}" presName="rootConnector" presStyleLbl="node2" presStyleIdx="2" presStyleCnt="4"/>
      <dgm:spPr/>
    </dgm:pt>
    <dgm:pt modelId="{6597B3ED-7D7B-44D5-B078-60046FB95276}" type="pres">
      <dgm:prSet presAssocID="{6D40309C-00A7-47EE-8474-62830139561B}" presName="hierChild4" presStyleCnt="0"/>
      <dgm:spPr/>
    </dgm:pt>
    <dgm:pt modelId="{46730C17-2CF9-49C8-A56E-E1C0B77AFEFC}" type="pres">
      <dgm:prSet presAssocID="{885A4F78-E9F0-4722-81F4-59270900CCD1}" presName="Name37" presStyleLbl="parChTrans1D3" presStyleIdx="12" presStyleCnt="24"/>
      <dgm:spPr/>
    </dgm:pt>
    <dgm:pt modelId="{913B59DE-8D4E-46CE-85C7-571147AD136B}" type="pres">
      <dgm:prSet presAssocID="{2261BE7B-8D24-417D-B68C-9AB194D28514}" presName="hierRoot2" presStyleCnt="0">
        <dgm:presLayoutVars>
          <dgm:hierBranch val="init"/>
        </dgm:presLayoutVars>
      </dgm:prSet>
      <dgm:spPr/>
    </dgm:pt>
    <dgm:pt modelId="{15E3C937-5C33-4E7F-A9ED-4B0C7D87DE37}" type="pres">
      <dgm:prSet presAssocID="{2261BE7B-8D24-417D-B68C-9AB194D28514}" presName="rootComposite" presStyleCnt="0"/>
      <dgm:spPr/>
    </dgm:pt>
    <dgm:pt modelId="{B290C3BF-9E5F-4F27-8353-DC090907D644}" type="pres">
      <dgm:prSet presAssocID="{2261BE7B-8D24-417D-B68C-9AB194D28514}" presName="rootText" presStyleLbl="node3" presStyleIdx="12" presStyleCnt="24" custFlipHor="1" custScaleX="190667" custScaleY="111145" custLinFactNeighborX="-31773" custLinFactNeighborY="-43852">
        <dgm:presLayoutVars>
          <dgm:chPref val="3"/>
        </dgm:presLayoutVars>
      </dgm:prSet>
      <dgm:spPr/>
    </dgm:pt>
    <dgm:pt modelId="{CDBAD15F-AB5E-4446-9E76-898621ACC7CC}" type="pres">
      <dgm:prSet presAssocID="{2261BE7B-8D24-417D-B68C-9AB194D28514}" presName="rootConnector" presStyleLbl="node3" presStyleIdx="12" presStyleCnt="24"/>
      <dgm:spPr/>
    </dgm:pt>
    <dgm:pt modelId="{9E19F6CC-9B03-4ED2-88A6-A59FBC779EBA}" type="pres">
      <dgm:prSet presAssocID="{2261BE7B-8D24-417D-B68C-9AB194D28514}" presName="hierChild4" presStyleCnt="0"/>
      <dgm:spPr/>
    </dgm:pt>
    <dgm:pt modelId="{005BD140-0107-4906-8134-CDD7D8D1DCC1}" type="pres">
      <dgm:prSet presAssocID="{2261BE7B-8D24-417D-B68C-9AB194D28514}" presName="hierChild5" presStyleCnt="0"/>
      <dgm:spPr/>
    </dgm:pt>
    <dgm:pt modelId="{44F1F685-E6FA-42BF-899B-9EC49C2B2E4F}" type="pres">
      <dgm:prSet presAssocID="{4D7D8D61-44F0-4A16-B814-EC393CD04E08}" presName="Name37" presStyleLbl="parChTrans1D3" presStyleIdx="13" presStyleCnt="24"/>
      <dgm:spPr/>
    </dgm:pt>
    <dgm:pt modelId="{0081AA17-1F27-498F-AA7E-72EF5AFBDB23}" type="pres">
      <dgm:prSet presAssocID="{1660BD29-6402-48C3-91CD-DA9608E7E28B}" presName="hierRoot2" presStyleCnt="0">
        <dgm:presLayoutVars>
          <dgm:hierBranch val="init"/>
        </dgm:presLayoutVars>
      </dgm:prSet>
      <dgm:spPr/>
    </dgm:pt>
    <dgm:pt modelId="{28ED52BC-AC7A-4B2E-A2FD-7FC2324160B2}" type="pres">
      <dgm:prSet presAssocID="{1660BD29-6402-48C3-91CD-DA9608E7E28B}" presName="rootComposite" presStyleCnt="0"/>
      <dgm:spPr/>
    </dgm:pt>
    <dgm:pt modelId="{1D0784CF-E554-4378-AEC6-CBB1252BDDA7}" type="pres">
      <dgm:prSet presAssocID="{1660BD29-6402-48C3-91CD-DA9608E7E28B}" presName="rootText" presStyleLbl="node3" presStyleIdx="13" presStyleCnt="24" custFlipHor="1" custScaleX="190667" custScaleY="111145" custLinFactNeighborX="-32079" custLinFactNeighborY="-71140">
        <dgm:presLayoutVars>
          <dgm:chPref val="3"/>
        </dgm:presLayoutVars>
      </dgm:prSet>
      <dgm:spPr/>
    </dgm:pt>
    <dgm:pt modelId="{DA57C4C1-D187-4DB7-A7C3-E2C98C0BE294}" type="pres">
      <dgm:prSet presAssocID="{1660BD29-6402-48C3-91CD-DA9608E7E28B}" presName="rootConnector" presStyleLbl="node3" presStyleIdx="13" presStyleCnt="24"/>
      <dgm:spPr/>
    </dgm:pt>
    <dgm:pt modelId="{8BA5C547-A9AD-4F7C-83A1-9E2B5D983393}" type="pres">
      <dgm:prSet presAssocID="{1660BD29-6402-48C3-91CD-DA9608E7E28B}" presName="hierChild4" presStyleCnt="0"/>
      <dgm:spPr/>
    </dgm:pt>
    <dgm:pt modelId="{4918DCBF-5849-4CDA-BB18-A371C8BA1AC1}" type="pres">
      <dgm:prSet presAssocID="{1660BD29-6402-48C3-91CD-DA9608E7E28B}" presName="hierChild5" presStyleCnt="0"/>
      <dgm:spPr/>
    </dgm:pt>
    <dgm:pt modelId="{670054F5-D26E-4B44-A787-7459F58BE70E}" type="pres">
      <dgm:prSet presAssocID="{90830B9D-627D-4FD0-AAE5-13636A3B371A}" presName="Name37" presStyleLbl="parChTrans1D3" presStyleIdx="14" presStyleCnt="24"/>
      <dgm:spPr/>
    </dgm:pt>
    <dgm:pt modelId="{5A1DBDC6-273E-4D37-8370-3C6B593D3183}" type="pres">
      <dgm:prSet presAssocID="{F8D52EE8-538F-4A75-A4A4-043EB0327D2D}" presName="hierRoot2" presStyleCnt="0">
        <dgm:presLayoutVars>
          <dgm:hierBranch val="init"/>
        </dgm:presLayoutVars>
      </dgm:prSet>
      <dgm:spPr/>
    </dgm:pt>
    <dgm:pt modelId="{0730E39A-1CCF-4354-B55D-29BFF894DFE4}" type="pres">
      <dgm:prSet presAssocID="{F8D52EE8-538F-4A75-A4A4-043EB0327D2D}" presName="rootComposite" presStyleCnt="0"/>
      <dgm:spPr/>
    </dgm:pt>
    <dgm:pt modelId="{B4BF29F1-61AE-4AA3-9B53-CB59C750E8D0}" type="pres">
      <dgm:prSet presAssocID="{F8D52EE8-538F-4A75-A4A4-043EB0327D2D}" presName="rootText" presStyleLbl="node3" presStyleIdx="14" presStyleCnt="24" custFlipHor="1" custScaleX="190667" custScaleY="111145" custLinFactY="-226" custLinFactNeighborX="-32079" custLinFactNeighborY="-100000">
        <dgm:presLayoutVars>
          <dgm:chPref val="3"/>
        </dgm:presLayoutVars>
      </dgm:prSet>
      <dgm:spPr/>
    </dgm:pt>
    <dgm:pt modelId="{DDC81ACD-6242-4DC5-94E4-365690FEC89C}" type="pres">
      <dgm:prSet presAssocID="{F8D52EE8-538F-4A75-A4A4-043EB0327D2D}" presName="rootConnector" presStyleLbl="node3" presStyleIdx="14" presStyleCnt="24"/>
      <dgm:spPr/>
    </dgm:pt>
    <dgm:pt modelId="{DA08D36C-73B3-4131-AB6C-29CA4AAE241E}" type="pres">
      <dgm:prSet presAssocID="{F8D52EE8-538F-4A75-A4A4-043EB0327D2D}" presName="hierChild4" presStyleCnt="0"/>
      <dgm:spPr/>
    </dgm:pt>
    <dgm:pt modelId="{411C0A45-FA80-4169-83DC-F763DE3F664D}" type="pres">
      <dgm:prSet presAssocID="{F8D52EE8-538F-4A75-A4A4-043EB0327D2D}" presName="hierChild5" presStyleCnt="0"/>
      <dgm:spPr/>
    </dgm:pt>
    <dgm:pt modelId="{40F0F129-76CF-412E-9E66-05DFAE533CFA}" type="pres">
      <dgm:prSet presAssocID="{140D2F47-8542-40FF-A02D-347DD340E4EE}" presName="Name37" presStyleLbl="parChTrans1D3" presStyleIdx="15" presStyleCnt="24"/>
      <dgm:spPr/>
    </dgm:pt>
    <dgm:pt modelId="{E4C5A69B-2F66-40F9-A5F1-C6C6DA70821A}" type="pres">
      <dgm:prSet presAssocID="{A0FDD5CC-301F-4A90-AE45-D3214BBEEF98}" presName="hierRoot2" presStyleCnt="0">
        <dgm:presLayoutVars>
          <dgm:hierBranch val="init"/>
        </dgm:presLayoutVars>
      </dgm:prSet>
      <dgm:spPr/>
    </dgm:pt>
    <dgm:pt modelId="{358A86C7-5E4D-465C-9342-B2FACA57E90F}" type="pres">
      <dgm:prSet presAssocID="{A0FDD5CC-301F-4A90-AE45-D3214BBEEF98}" presName="rootComposite" presStyleCnt="0"/>
      <dgm:spPr/>
    </dgm:pt>
    <dgm:pt modelId="{654A6BED-2943-4FD3-A741-C2101E165965}" type="pres">
      <dgm:prSet presAssocID="{A0FDD5CC-301F-4A90-AE45-D3214BBEEF98}" presName="rootText" presStyleLbl="node3" presStyleIdx="15" presStyleCnt="24" custFlipHor="1" custScaleX="190667" custScaleY="111145" custLinFactY="-28357" custLinFactNeighborX="-29655" custLinFactNeighborY="-100000">
        <dgm:presLayoutVars>
          <dgm:chPref val="3"/>
        </dgm:presLayoutVars>
      </dgm:prSet>
      <dgm:spPr/>
    </dgm:pt>
    <dgm:pt modelId="{198A5783-45B5-4A80-B13A-065731A5002C}" type="pres">
      <dgm:prSet presAssocID="{A0FDD5CC-301F-4A90-AE45-D3214BBEEF98}" presName="rootConnector" presStyleLbl="node3" presStyleIdx="15" presStyleCnt="24"/>
      <dgm:spPr/>
    </dgm:pt>
    <dgm:pt modelId="{1BCD1614-6A11-4EEA-85CF-0510A2E20F6E}" type="pres">
      <dgm:prSet presAssocID="{A0FDD5CC-301F-4A90-AE45-D3214BBEEF98}" presName="hierChild4" presStyleCnt="0"/>
      <dgm:spPr/>
    </dgm:pt>
    <dgm:pt modelId="{F54379A0-CE53-4440-B4BE-D0763CB8F985}" type="pres">
      <dgm:prSet presAssocID="{A0FDD5CC-301F-4A90-AE45-D3214BBEEF98}" presName="hierChild5" presStyleCnt="0"/>
      <dgm:spPr/>
    </dgm:pt>
    <dgm:pt modelId="{95149534-B195-4029-8A8A-2CEA33392613}" type="pres">
      <dgm:prSet presAssocID="{CBB5658D-7D04-4D5E-80E4-DA00D0609BFA}" presName="Name37" presStyleLbl="parChTrans1D3" presStyleIdx="16" presStyleCnt="24"/>
      <dgm:spPr/>
    </dgm:pt>
    <dgm:pt modelId="{C9BF6031-B04B-4666-A2FB-B9D7AF99A405}" type="pres">
      <dgm:prSet presAssocID="{6EE9946B-9EFE-4435-987E-536A8D18D16B}" presName="hierRoot2" presStyleCnt="0">
        <dgm:presLayoutVars>
          <dgm:hierBranch val="init"/>
        </dgm:presLayoutVars>
      </dgm:prSet>
      <dgm:spPr/>
    </dgm:pt>
    <dgm:pt modelId="{1D06438B-7362-44D1-9960-71EBD86A9392}" type="pres">
      <dgm:prSet presAssocID="{6EE9946B-9EFE-4435-987E-536A8D18D16B}" presName="rootComposite" presStyleCnt="0"/>
      <dgm:spPr/>
    </dgm:pt>
    <dgm:pt modelId="{189565C7-3973-49DF-9081-6C99B1E0A8C2}" type="pres">
      <dgm:prSet presAssocID="{6EE9946B-9EFE-4435-987E-536A8D18D16B}" presName="rootText" presStyleLbl="node3" presStyleIdx="16" presStyleCnt="24" custFlipHor="1" custScaleX="190667" custScaleY="111145" custLinFactY="-57552" custLinFactNeighborX="-29655" custLinFactNeighborY="-100000">
        <dgm:presLayoutVars>
          <dgm:chPref val="3"/>
        </dgm:presLayoutVars>
      </dgm:prSet>
      <dgm:spPr/>
    </dgm:pt>
    <dgm:pt modelId="{387F93EF-8783-490B-ADC7-E8E90A8344B5}" type="pres">
      <dgm:prSet presAssocID="{6EE9946B-9EFE-4435-987E-536A8D18D16B}" presName="rootConnector" presStyleLbl="node3" presStyleIdx="16" presStyleCnt="24"/>
      <dgm:spPr/>
    </dgm:pt>
    <dgm:pt modelId="{EE1B4AC6-87ED-48BC-A009-433A9DAB707F}" type="pres">
      <dgm:prSet presAssocID="{6EE9946B-9EFE-4435-987E-536A8D18D16B}" presName="hierChild4" presStyleCnt="0"/>
      <dgm:spPr/>
    </dgm:pt>
    <dgm:pt modelId="{36B0C1DF-CF10-4A1B-9438-C7FCB3B88B86}" type="pres">
      <dgm:prSet presAssocID="{6EE9946B-9EFE-4435-987E-536A8D18D16B}" presName="hierChild5" presStyleCnt="0"/>
      <dgm:spPr/>
    </dgm:pt>
    <dgm:pt modelId="{CB0273D1-319E-4A90-8471-8AB0B8AABD6F}" type="pres">
      <dgm:prSet presAssocID="{ADB7DC22-4C07-4A84-989F-D94838444194}" presName="Name37" presStyleLbl="parChTrans1D3" presStyleIdx="17" presStyleCnt="24"/>
      <dgm:spPr/>
    </dgm:pt>
    <dgm:pt modelId="{70DBE95B-6F8D-4842-A92F-619CD1470985}" type="pres">
      <dgm:prSet presAssocID="{6A3205AB-3CF6-41AF-B680-6E90867EB93B}" presName="hierRoot2" presStyleCnt="0">
        <dgm:presLayoutVars>
          <dgm:hierBranch val="init"/>
        </dgm:presLayoutVars>
      </dgm:prSet>
      <dgm:spPr/>
    </dgm:pt>
    <dgm:pt modelId="{B9B2482A-3641-4257-9597-DDA6411C5784}" type="pres">
      <dgm:prSet presAssocID="{6A3205AB-3CF6-41AF-B680-6E90867EB93B}" presName="rootComposite" presStyleCnt="0"/>
      <dgm:spPr/>
    </dgm:pt>
    <dgm:pt modelId="{5953F654-F1BC-44A0-A934-03507B965331}" type="pres">
      <dgm:prSet presAssocID="{6A3205AB-3CF6-41AF-B680-6E90867EB93B}" presName="rootText" presStyleLbl="node3" presStyleIdx="17" presStyleCnt="24" custFlipHor="1" custScaleX="190667" custScaleY="111145" custLinFactY="-84552" custLinFactNeighborX="-29083" custLinFactNeighborY="-100000">
        <dgm:presLayoutVars>
          <dgm:chPref val="3"/>
        </dgm:presLayoutVars>
      </dgm:prSet>
      <dgm:spPr/>
    </dgm:pt>
    <dgm:pt modelId="{E7E1C5E8-1D14-482B-B77F-D90AE3E4DE29}" type="pres">
      <dgm:prSet presAssocID="{6A3205AB-3CF6-41AF-B680-6E90867EB93B}" presName="rootConnector" presStyleLbl="node3" presStyleIdx="17" presStyleCnt="24"/>
      <dgm:spPr/>
    </dgm:pt>
    <dgm:pt modelId="{8F4B3585-D55B-4AD7-95BC-5881C24254D5}" type="pres">
      <dgm:prSet presAssocID="{6A3205AB-3CF6-41AF-B680-6E90867EB93B}" presName="hierChild4" presStyleCnt="0"/>
      <dgm:spPr/>
    </dgm:pt>
    <dgm:pt modelId="{FD4446BA-B5BB-4AEC-8165-2B7FC5FF5B46}" type="pres">
      <dgm:prSet presAssocID="{6A3205AB-3CF6-41AF-B680-6E90867EB93B}" presName="hierChild5" presStyleCnt="0"/>
      <dgm:spPr/>
    </dgm:pt>
    <dgm:pt modelId="{58DAD07D-66BE-4677-AF18-98FB278E6299}" type="pres">
      <dgm:prSet presAssocID="{6D40309C-00A7-47EE-8474-62830139561B}" presName="hierChild5" presStyleCnt="0"/>
      <dgm:spPr/>
    </dgm:pt>
    <dgm:pt modelId="{F67AA762-05F6-4FAC-A284-EE12871F5241}" type="pres">
      <dgm:prSet presAssocID="{418838A3-6FA1-4A64-B1C3-3B4EA0E47AE5}" presName="Name37" presStyleLbl="parChTrans1D2" presStyleIdx="3" presStyleCnt="4"/>
      <dgm:spPr/>
    </dgm:pt>
    <dgm:pt modelId="{217095EE-09EC-49D4-8613-DB2E89F51E56}" type="pres">
      <dgm:prSet presAssocID="{D6B8C798-9E18-40BF-9A78-050A8D1B6B36}" presName="hierRoot2" presStyleCnt="0">
        <dgm:presLayoutVars>
          <dgm:hierBranch val="init"/>
        </dgm:presLayoutVars>
      </dgm:prSet>
      <dgm:spPr/>
    </dgm:pt>
    <dgm:pt modelId="{90481341-DE0E-4631-9E93-39DB410C27F4}" type="pres">
      <dgm:prSet presAssocID="{D6B8C798-9E18-40BF-9A78-050A8D1B6B36}" presName="rootComposite" presStyleCnt="0"/>
      <dgm:spPr/>
    </dgm:pt>
    <dgm:pt modelId="{D4B851A9-0026-44E1-9BC0-AB02103CB128}" type="pres">
      <dgm:prSet presAssocID="{D6B8C798-9E18-40BF-9A78-050A8D1B6B36}" presName="rootText" presStyleLbl="node2" presStyleIdx="3" presStyleCnt="4" custScaleX="186183" custScaleY="119802" custLinFactNeighborX="-16421" custLinFactNeighborY="-29686">
        <dgm:presLayoutVars>
          <dgm:chPref val="3"/>
        </dgm:presLayoutVars>
      </dgm:prSet>
      <dgm:spPr>
        <a:xfrm>
          <a:off x="8124454" y="764125"/>
          <a:ext cx="2665347" cy="764897"/>
        </a:xfrm>
        <a:prstGeom prst="rect">
          <a:avLst/>
        </a:prstGeom>
      </dgm:spPr>
    </dgm:pt>
    <dgm:pt modelId="{16863F0D-F753-4194-947E-08F06DC6C756}" type="pres">
      <dgm:prSet presAssocID="{D6B8C798-9E18-40BF-9A78-050A8D1B6B36}" presName="rootConnector" presStyleLbl="node2" presStyleIdx="3" presStyleCnt="4"/>
      <dgm:spPr/>
    </dgm:pt>
    <dgm:pt modelId="{7DC55018-46A8-4F36-80F4-7FC73728BD78}" type="pres">
      <dgm:prSet presAssocID="{D6B8C798-9E18-40BF-9A78-050A8D1B6B36}" presName="hierChild4" presStyleCnt="0"/>
      <dgm:spPr/>
    </dgm:pt>
    <dgm:pt modelId="{7EA3BCD6-AD34-4DFD-A8B3-47211F6766EA}" type="pres">
      <dgm:prSet presAssocID="{06B7234F-A0CA-4383-9270-A411FFB1B9C5}" presName="Name37" presStyleLbl="parChTrans1D3" presStyleIdx="18" presStyleCnt="24"/>
      <dgm:spPr/>
    </dgm:pt>
    <dgm:pt modelId="{60F08357-27C5-449B-ADD3-F2ED4C7CC087}" type="pres">
      <dgm:prSet presAssocID="{BACB64A4-ED93-4AAB-B59A-12FF0D1F94CD}" presName="hierRoot2" presStyleCnt="0">
        <dgm:presLayoutVars>
          <dgm:hierBranch val="init"/>
        </dgm:presLayoutVars>
      </dgm:prSet>
      <dgm:spPr/>
    </dgm:pt>
    <dgm:pt modelId="{6D95752E-A727-420E-9955-33EC6883B876}" type="pres">
      <dgm:prSet presAssocID="{BACB64A4-ED93-4AAB-B59A-12FF0D1F94CD}" presName="rootComposite" presStyleCnt="0"/>
      <dgm:spPr/>
    </dgm:pt>
    <dgm:pt modelId="{0C3EB8E0-BF9A-476E-B7B5-9318FD6F56F6}" type="pres">
      <dgm:prSet presAssocID="{BACB64A4-ED93-4AAB-B59A-12FF0D1F94CD}" presName="rootText" presStyleLbl="node3" presStyleIdx="18" presStyleCnt="24" custScaleX="190667" custScaleY="111145" custLinFactNeighborX="-36562" custLinFactNeighborY="-45529">
        <dgm:presLayoutVars>
          <dgm:chPref val="3"/>
        </dgm:presLayoutVars>
      </dgm:prSet>
      <dgm:spPr/>
    </dgm:pt>
    <dgm:pt modelId="{7674407A-4894-42DB-925E-AE40CC7F6817}" type="pres">
      <dgm:prSet presAssocID="{BACB64A4-ED93-4AAB-B59A-12FF0D1F94CD}" presName="rootConnector" presStyleLbl="node3" presStyleIdx="18" presStyleCnt="24"/>
      <dgm:spPr/>
    </dgm:pt>
    <dgm:pt modelId="{417DEADC-EA57-4524-B97D-86345E55CF5C}" type="pres">
      <dgm:prSet presAssocID="{BACB64A4-ED93-4AAB-B59A-12FF0D1F94CD}" presName="hierChild4" presStyleCnt="0"/>
      <dgm:spPr/>
    </dgm:pt>
    <dgm:pt modelId="{5CBDACEF-93D0-4748-9406-2B6BBBF69536}" type="pres">
      <dgm:prSet presAssocID="{BACB64A4-ED93-4AAB-B59A-12FF0D1F94CD}" presName="hierChild5" presStyleCnt="0"/>
      <dgm:spPr/>
    </dgm:pt>
    <dgm:pt modelId="{CCA6C41D-10A8-4157-925D-B5515E8BFC4F}" type="pres">
      <dgm:prSet presAssocID="{35E0DE84-AFC2-4E01-AC56-FB0753A10E67}" presName="Name37" presStyleLbl="parChTrans1D3" presStyleIdx="19" presStyleCnt="24"/>
      <dgm:spPr/>
    </dgm:pt>
    <dgm:pt modelId="{5E873E4D-C230-45E6-B842-BD88F6EC4615}" type="pres">
      <dgm:prSet presAssocID="{CBFA0EA0-CCBB-4618-933A-416A59FB7857}" presName="hierRoot2" presStyleCnt="0">
        <dgm:presLayoutVars>
          <dgm:hierBranch val="init"/>
        </dgm:presLayoutVars>
      </dgm:prSet>
      <dgm:spPr/>
    </dgm:pt>
    <dgm:pt modelId="{728A4421-7F12-4198-8FB4-94A7EC0A740F}" type="pres">
      <dgm:prSet presAssocID="{CBFA0EA0-CCBB-4618-933A-416A59FB7857}" presName="rootComposite" presStyleCnt="0"/>
      <dgm:spPr/>
    </dgm:pt>
    <dgm:pt modelId="{8849FECC-FB20-4E22-9724-DB7DBCC6662F}" type="pres">
      <dgm:prSet presAssocID="{CBFA0EA0-CCBB-4618-933A-416A59FB7857}" presName="rootText" presStyleLbl="node3" presStyleIdx="19" presStyleCnt="24" custScaleX="190667" custScaleY="111145" custLinFactNeighborX="-35807" custLinFactNeighborY="-60551">
        <dgm:presLayoutVars>
          <dgm:chPref val="3"/>
        </dgm:presLayoutVars>
      </dgm:prSet>
      <dgm:spPr/>
    </dgm:pt>
    <dgm:pt modelId="{B2F5B114-9A70-4AF5-9BDA-2991A48449F4}" type="pres">
      <dgm:prSet presAssocID="{CBFA0EA0-CCBB-4618-933A-416A59FB7857}" presName="rootConnector" presStyleLbl="node3" presStyleIdx="19" presStyleCnt="24"/>
      <dgm:spPr/>
    </dgm:pt>
    <dgm:pt modelId="{A49AC228-8CCE-4B11-935C-5083B7DC0A35}" type="pres">
      <dgm:prSet presAssocID="{CBFA0EA0-CCBB-4618-933A-416A59FB7857}" presName="hierChild4" presStyleCnt="0"/>
      <dgm:spPr/>
    </dgm:pt>
    <dgm:pt modelId="{84168788-3AE5-4AD8-9DC7-462D79F6A03E}" type="pres">
      <dgm:prSet presAssocID="{CBFA0EA0-CCBB-4618-933A-416A59FB7857}" presName="hierChild5" presStyleCnt="0"/>
      <dgm:spPr/>
    </dgm:pt>
    <dgm:pt modelId="{BA5DBABA-5B91-41EB-B987-CA62437AFA0C}" type="pres">
      <dgm:prSet presAssocID="{D6077C68-0273-4A53-B022-D19C83BD6700}" presName="Name37" presStyleLbl="parChTrans1D3" presStyleIdx="20" presStyleCnt="24"/>
      <dgm:spPr/>
    </dgm:pt>
    <dgm:pt modelId="{1E3D1F34-7586-45F2-A547-B5EF198521C4}" type="pres">
      <dgm:prSet presAssocID="{33296CD6-4348-4152-8EA5-9711B0550420}" presName="hierRoot2" presStyleCnt="0">
        <dgm:presLayoutVars>
          <dgm:hierBranch val="init"/>
        </dgm:presLayoutVars>
      </dgm:prSet>
      <dgm:spPr/>
    </dgm:pt>
    <dgm:pt modelId="{46558563-C1B4-47DC-B719-89FCF876D07E}" type="pres">
      <dgm:prSet presAssocID="{33296CD6-4348-4152-8EA5-9711B0550420}" presName="rootComposite" presStyleCnt="0"/>
      <dgm:spPr/>
    </dgm:pt>
    <dgm:pt modelId="{0BC03873-6E72-4ECE-BA83-394AB92630BA}" type="pres">
      <dgm:prSet presAssocID="{33296CD6-4348-4152-8EA5-9711B0550420}" presName="rootText" presStyleLbl="node3" presStyleIdx="20" presStyleCnt="24" custScaleX="190667" custScaleY="111145" custLinFactNeighborX="-36512" custLinFactNeighborY="32285">
        <dgm:presLayoutVars>
          <dgm:chPref val="3"/>
        </dgm:presLayoutVars>
      </dgm:prSet>
      <dgm:spPr/>
    </dgm:pt>
    <dgm:pt modelId="{56A41B59-F881-4FAE-9CA9-F34437E0CE78}" type="pres">
      <dgm:prSet presAssocID="{33296CD6-4348-4152-8EA5-9711B0550420}" presName="rootConnector" presStyleLbl="node3" presStyleIdx="20" presStyleCnt="24"/>
      <dgm:spPr/>
    </dgm:pt>
    <dgm:pt modelId="{BC948401-3515-4461-A879-2B4E5D1707AC}" type="pres">
      <dgm:prSet presAssocID="{33296CD6-4348-4152-8EA5-9711B0550420}" presName="hierChild4" presStyleCnt="0"/>
      <dgm:spPr/>
    </dgm:pt>
    <dgm:pt modelId="{2269CF3C-FD72-4F06-BEFE-BC5E252C2014}" type="pres">
      <dgm:prSet presAssocID="{33296CD6-4348-4152-8EA5-9711B0550420}" presName="hierChild5" presStyleCnt="0"/>
      <dgm:spPr/>
    </dgm:pt>
    <dgm:pt modelId="{CA0C3045-6D2B-4FB2-BFE7-54512E818C69}" type="pres">
      <dgm:prSet presAssocID="{CE63C4C8-CBF5-45AA-B564-FC9416630F21}" presName="Name37" presStyleLbl="parChTrans1D3" presStyleIdx="21" presStyleCnt="24"/>
      <dgm:spPr/>
    </dgm:pt>
    <dgm:pt modelId="{8AC9DF3C-E170-401A-8C50-49E8623AE18D}" type="pres">
      <dgm:prSet presAssocID="{94CE39F5-A37C-4BD6-9FDF-9BE8E68F276B}" presName="hierRoot2" presStyleCnt="0">
        <dgm:presLayoutVars>
          <dgm:hierBranch val="init"/>
        </dgm:presLayoutVars>
      </dgm:prSet>
      <dgm:spPr/>
    </dgm:pt>
    <dgm:pt modelId="{A9AC2D29-BEF3-4829-AD06-9D1D39FB2CF6}" type="pres">
      <dgm:prSet presAssocID="{94CE39F5-A37C-4BD6-9FDF-9BE8E68F276B}" presName="rootComposite" presStyleCnt="0"/>
      <dgm:spPr/>
    </dgm:pt>
    <dgm:pt modelId="{3FB38F6D-218D-4E31-918B-D613DD7CF026}" type="pres">
      <dgm:prSet presAssocID="{94CE39F5-A37C-4BD6-9FDF-9BE8E68F276B}" presName="rootText" presStyleLbl="node3" presStyleIdx="21" presStyleCnt="24" custScaleX="190667" custScaleY="111145" custLinFactY="-100000" custLinFactNeighborX="-35497" custLinFactNeighborY="-142599">
        <dgm:presLayoutVars>
          <dgm:chPref val="3"/>
        </dgm:presLayoutVars>
      </dgm:prSet>
      <dgm:spPr/>
    </dgm:pt>
    <dgm:pt modelId="{72E64050-E887-4487-92D1-50E453E9A7AC}" type="pres">
      <dgm:prSet presAssocID="{94CE39F5-A37C-4BD6-9FDF-9BE8E68F276B}" presName="rootConnector" presStyleLbl="node3" presStyleIdx="21" presStyleCnt="24"/>
      <dgm:spPr/>
    </dgm:pt>
    <dgm:pt modelId="{2EECBF72-CBE8-4E93-8B88-E6C7F05E5915}" type="pres">
      <dgm:prSet presAssocID="{94CE39F5-A37C-4BD6-9FDF-9BE8E68F276B}" presName="hierChild4" presStyleCnt="0"/>
      <dgm:spPr/>
    </dgm:pt>
    <dgm:pt modelId="{A211BDD7-C8DD-4CFC-93A9-6E26B19474CD}" type="pres">
      <dgm:prSet presAssocID="{94CE39F5-A37C-4BD6-9FDF-9BE8E68F276B}" presName="hierChild5" presStyleCnt="0"/>
      <dgm:spPr/>
    </dgm:pt>
    <dgm:pt modelId="{46248A19-1375-437D-971C-130CEF625B0B}" type="pres">
      <dgm:prSet presAssocID="{3ED7E9F6-840D-4C6F-824F-98FD08D02EEA}" presName="Name37" presStyleLbl="parChTrans1D3" presStyleIdx="22" presStyleCnt="24"/>
      <dgm:spPr/>
    </dgm:pt>
    <dgm:pt modelId="{EA4566B5-CAA4-4D1F-A3D3-601B8296B813}" type="pres">
      <dgm:prSet presAssocID="{0F9BA6B7-05FF-41CC-9CDC-C2DA7DDEC575}" presName="hierRoot2" presStyleCnt="0">
        <dgm:presLayoutVars>
          <dgm:hierBranch val="init"/>
        </dgm:presLayoutVars>
      </dgm:prSet>
      <dgm:spPr/>
    </dgm:pt>
    <dgm:pt modelId="{5F81C596-E0B3-450C-8E53-0552564439EF}" type="pres">
      <dgm:prSet presAssocID="{0F9BA6B7-05FF-41CC-9CDC-C2DA7DDEC575}" presName="rootComposite" presStyleCnt="0"/>
      <dgm:spPr/>
    </dgm:pt>
    <dgm:pt modelId="{1E699826-9021-4876-AA78-E39DE41E2FD8}" type="pres">
      <dgm:prSet presAssocID="{0F9BA6B7-05FF-41CC-9CDC-C2DA7DDEC575}" presName="rootText" presStyleLbl="node3" presStyleIdx="22" presStyleCnt="24" custScaleX="192547" custScaleY="114338" custLinFactY="-45317" custLinFactNeighborX="-36284" custLinFactNeighborY="-100000">
        <dgm:presLayoutVars>
          <dgm:chPref val="3"/>
        </dgm:presLayoutVars>
      </dgm:prSet>
      <dgm:spPr/>
    </dgm:pt>
    <dgm:pt modelId="{5F074109-9CE0-4CD5-BAF0-71092047FCC3}" type="pres">
      <dgm:prSet presAssocID="{0F9BA6B7-05FF-41CC-9CDC-C2DA7DDEC575}" presName="rootConnector" presStyleLbl="node3" presStyleIdx="22" presStyleCnt="24"/>
      <dgm:spPr/>
    </dgm:pt>
    <dgm:pt modelId="{7C27E049-DC4E-4C16-A021-57F305829699}" type="pres">
      <dgm:prSet presAssocID="{0F9BA6B7-05FF-41CC-9CDC-C2DA7DDEC575}" presName="hierChild4" presStyleCnt="0"/>
      <dgm:spPr/>
    </dgm:pt>
    <dgm:pt modelId="{11AFA9CA-E76D-4CB6-ADB2-ED99530F644A}" type="pres">
      <dgm:prSet presAssocID="{0F9BA6B7-05FF-41CC-9CDC-C2DA7DDEC575}" presName="hierChild5" presStyleCnt="0"/>
      <dgm:spPr/>
    </dgm:pt>
    <dgm:pt modelId="{D93F75A1-F6FD-45B4-B7C1-D34CC1C8148F}" type="pres">
      <dgm:prSet presAssocID="{041E8325-8291-4B4A-9040-AB277B4B6A64}" presName="Name37" presStyleLbl="parChTrans1D3" presStyleIdx="23" presStyleCnt="24"/>
      <dgm:spPr/>
    </dgm:pt>
    <dgm:pt modelId="{531C487B-3C37-4391-9F10-8E3134A852CA}" type="pres">
      <dgm:prSet presAssocID="{2873F39A-7780-454A-8570-D2D1085D95A8}" presName="hierRoot2" presStyleCnt="0">
        <dgm:presLayoutVars>
          <dgm:hierBranch val="init"/>
        </dgm:presLayoutVars>
      </dgm:prSet>
      <dgm:spPr/>
    </dgm:pt>
    <dgm:pt modelId="{788137DD-E806-42B7-94B9-4162BF02CD33}" type="pres">
      <dgm:prSet presAssocID="{2873F39A-7780-454A-8570-D2D1085D95A8}" presName="rootComposite" presStyleCnt="0"/>
      <dgm:spPr/>
    </dgm:pt>
    <dgm:pt modelId="{FF0D0359-460A-4E73-8115-8B651B509C2F}" type="pres">
      <dgm:prSet presAssocID="{2873F39A-7780-454A-8570-D2D1085D95A8}" presName="rootText" presStyleLbl="node3" presStyleIdx="23" presStyleCnt="24" custScaleX="190667" custScaleY="111145" custLinFactY="-73756" custLinFactNeighborX="-37502" custLinFactNeighborY="-100000">
        <dgm:presLayoutVars>
          <dgm:chPref val="3"/>
        </dgm:presLayoutVars>
      </dgm:prSet>
      <dgm:spPr/>
    </dgm:pt>
    <dgm:pt modelId="{A723C35D-02DA-4F96-8DD8-807C87CAFBF0}" type="pres">
      <dgm:prSet presAssocID="{2873F39A-7780-454A-8570-D2D1085D95A8}" presName="rootConnector" presStyleLbl="node3" presStyleIdx="23" presStyleCnt="24"/>
      <dgm:spPr/>
    </dgm:pt>
    <dgm:pt modelId="{DD79634D-E07A-43C3-A0E4-A6A9FAB22E85}" type="pres">
      <dgm:prSet presAssocID="{2873F39A-7780-454A-8570-D2D1085D95A8}" presName="hierChild4" presStyleCnt="0"/>
      <dgm:spPr/>
    </dgm:pt>
    <dgm:pt modelId="{D350EC2A-4DDF-4E46-844D-35A83130F482}" type="pres">
      <dgm:prSet presAssocID="{2873F39A-7780-454A-8570-D2D1085D95A8}" presName="hierChild5" presStyleCnt="0"/>
      <dgm:spPr/>
    </dgm:pt>
    <dgm:pt modelId="{20128007-EA5C-486B-8F5F-D81EDD49AA8D}" type="pres">
      <dgm:prSet presAssocID="{D6B8C798-9E18-40BF-9A78-050A8D1B6B36}" presName="hierChild5" presStyleCnt="0"/>
      <dgm:spPr/>
    </dgm:pt>
    <dgm:pt modelId="{DAD6E1C6-9CD4-45C0-893F-438B14FDF417}" type="pres">
      <dgm:prSet presAssocID="{CD67D941-E5D1-4B47-A30B-EA2141908390}" presName="hierChild3" presStyleCnt="0"/>
      <dgm:spPr/>
    </dgm:pt>
  </dgm:ptLst>
  <dgm:cxnLst>
    <dgm:cxn modelId="{7C635C00-9EE2-4A3C-99AF-3E5DC264B810}" srcId="{D587D9E7-5E33-44D2-927C-4E81E838DB42}" destId="{5CA684AE-9EAB-4F32-866A-681C13D11716}" srcOrd="1" destOrd="0" parTransId="{27B5B86F-8D96-4A18-A0F4-BAE34CB8CE24}" sibTransId="{B4740933-87CD-4183-8014-37E8F1EFC56E}"/>
    <dgm:cxn modelId="{812F3002-4AD2-4767-8487-44D276950329}" type="presOf" srcId="{94CE39F5-A37C-4BD6-9FDF-9BE8E68F276B}" destId="{72E64050-E887-4487-92D1-50E453E9A7AC}" srcOrd="1" destOrd="0" presId="urn:microsoft.com/office/officeart/2005/8/layout/orgChart1"/>
    <dgm:cxn modelId="{5CFF4806-30AA-4F99-B028-4264E1D54CE2}" type="presOf" srcId="{CBFA0EA0-CCBB-4618-933A-416A59FB7857}" destId="{8849FECC-FB20-4E22-9724-DB7DBCC6662F}" srcOrd="0" destOrd="0" presId="urn:microsoft.com/office/officeart/2005/8/layout/orgChart1"/>
    <dgm:cxn modelId="{37A15E07-2043-4071-90E9-06B33C1B528B}" srcId="{D587D9E7-5E33-44D2-927C-4E81E838DB42}" destId="{3753F5BD-BB4B-4404-94BA-B0B774A13072}" srcOrd="2" destOrd="0" parTransId="{643B7484-CEE9-4D2A-A26C-63146D5A7D63}" sibTransId="{A15551B1-C681-4AF5-A465-2570EBAC5BE1}"/>
    <dgm:cxn modelId="{003ED708-976E-4994-9622-48CEB23A4620}" type="presOf" srcId="{9418FED4-362F-46F7-8B05-895F3798C15B}" destId="{B05AE050-9F31-4432-B1EE-CB9BDCEC11F5}" srcOrd="0" destOrd="0" presId="urn:microsoft.com/office/officeart/2005/8/layout/orgChart1"/>
    <dgm:cxn modelId="{B1AEF409-0225-439D-88AF-E54BFC3A78C2}" type="presOf" srcId="{D6B8C798-9E18-40BF-9A78-050A8D1B6B36}" destId="{16863F0D-F753-4194-947E-08F06DC6C756}" srcOrd="1" destOrd="0" presId="urn:microsoft.com/office/officeart/2005/8/layout/orgChart1"/>
    <dgm:cxn modelId="{26329D0A-8CE8-4A65-BD7D-43CC88192CB2}" srcId="{D6B8C798-9E18-40BF-9A78-050A8D1B6B36}" destId="{0F9BA6B7-05FF-41CC-9CDC-C2DA7DDEC575}" srcOrd="4" destOrd="0" parTransId="{3ED7E9F6-840D-4C6F-824F-98FD08D02EEA}" sibTransId="{E60167C9-C540-4891-9922-1C16200B706B}"/>
    <dgm:cxn modelId="{D9FB040E-7A62-43D8-A182-3C9B6F7ADA40}" srcId="{D6B8C798-9E18-40BF-9A78-050A8D1B6B36}" destId="{BACB64A4-ED93-4AAB-B59A-12FF0D1F94CD}" srcOrd="0" destOrd="0" parTransId="{06B7234F-A0CA-4383-9270-A411FFB1B9C5}" sibTransId="{7C644CB6-A1B1-4242-9C37-3FB576462226}"/>
    <dgm:cxn modelId="{B047520E-56B1-430F-8EDB-89AD6D758F96}" type="presOf" srcId="{94CE39F5-A37C-4BD6-9FDF-9BE8E68F276B}" destId="{3FB38F6D-218D-4E31-918B-D613DD7CF026}" srcOrd="0" destOrd="0" presId="urn:microsoft.com/office/officeart/2005/8/layout/orgChart1"/>
    <dgm:cxn modelId="{993E7B0E-33C1-407A-98E6-A75FCCC8F79E}" type="presOf" srcId="{10BAC9B3-7EFC-466A-8477-9EF6B4F309B0}" destId="{068DC6AD-2A6A-4F43-938E-A8E38462B789}" srcOrd="0" destOrd="0" presId="urn:microsoft.com/office/officeart/2005/8/layout/orgChart1"/>
    <dgm:cxn modelId="{8925B70E-7808-479C-999D-4B0DE9692953}" type="presOf" srcId="{6899682B-884A-4A53-8981-82D65509F22B}" destId="{C9E4C90F-7C19-46D9-9014-A66D5B2AFC48}" srcOrd="0" destOrd="0" presId="urn:microsoft.com/office/officeart/2005/8/layout/orgChart1"/>
    <dgm:cxn modelId="{C5AE2412-154B-4B5F-92C6-6551F39FC9A7}" type="presOf" srcId="{C669F680-C1A3-4EA2-B9DC-8C7AE38C4B0F}" destId="{6E17DF83-CC9B-4110-A7A0-49260C8ED9C0}" srcOrd="0" destOrd="0" presId="urn:microsoft.com/office/officeart/2005/8/layout/orgChart1"/>
    <dgm:cxn modelId="{E30C5313-AF4E-4B82-BE1E-976C6D014665}" type="presOf" srcId="{5F1441AF-6661-43D1-A41D-E189B2F8901B}" destId="{5AC87553-9E02-437C-B579-DFC14DB1653E}" srcOrd="0" destOrd="0" presId="urn:microsoft.com/office/officeart/2005/8/layout/orgChart1"/>
    <dgm:cxn modelId="{AFF71B14-4A9B-40F1-8C4E-CB51B5C46043}" type="presOf" srcId="{6D3B4B39-D431-40BB-BBC1-A9B5A2B6A0C0}" destId="{8745B90E-6545-4627-A84E-786D6C9D8F53}" srcOrd="0" destOrd="0" presId="urn:microsoft.com/office/officeart/2005/8/layout/orgChart1"/>
    <dgm:cxn modelId="{4A9E6B14-9356-41FB-8508-83DF8472E332}" type="presOf" srcId="{6EE9946B-9EFE-4435-987E-536A8D18D16B}" destId="{387F93EF-8783-490B-ADC7-E8E90A8344B5}" srcOrd="1" destOrd="0" presId="urn:microsoft.com/office/officeart/2005/8/layout/orgChart1"/>
    <dgm:cxn modelId="{2B663E15-B8D9-4B81-8A77-6ABBF3858649}" type="presOf" srcId="{0E90EE5C-BA42-4591-A228-DAD7B3FBC2C5}" destId="{4E86AEF1-49D8-4C47-B9FC-CADD13BB08B8}" srcOrd="0" destOrd="0" presId="urn:microsoft.com/office/officeart/2005/8/layout/orgChart1"/>
    <dgm:cxn modelId="{EB35E217-6CCD-4B58-BE09-471C7AFD9012}" type="presOf" srcId="{1C62179C-3F09-49A4-8146-CE754E051D15}" destId="{9AE70BC4-056C-4EB9-92B0-DDE0C05620A1}" srcOrd="1" destOrd="0" presId="urn:microsoft.com/office/officeart/2005/8/layout/orgChart1"/>
    <dgm:cxn modelId="{81A91818-EBEF-4094-AFC9-0D8DEE927799}" type="presOf" srcId="{7D0DA778-676D-4AF3-9877-5634DDF4ECFC}" destId="{1CA321DA-6F90-4664-BB56-B0EFEE5B53FB}" srcOrd="0" destOrd="0" presId="urn:microsoft.com/office/officeart/2005/8/layout/orgChart1"/>
    <dgm:cxn modelId="{C0D5D01A-CD73-48FD-84CA-51479B78CF5E}" type="presOf" srcId="{7E120FA1-25F2-44BC-8D75-120191C7662F}" destId="{678973C3-0B78-484D-9BDA-12077844AD06}" srcOrd="0" destOrd="0" presId="urn:microsoft.com/office/officeart/2005/8/layout/orgChart1"/>
    <dgm:cxn modelId="{1F54FF1C-59D2-4DDB-9D8E-83ABD18BC69C}" type="presOf" srcId="{506802FC-5AE0-4E1B-B2E7-5C59C09A099C}" destId="{29FB60AF-FB11-4557-8779-8494A28A088A}" srcOrd="1" destOrd="0" presId="urn:microsoft.com/office/officeart/2005/8/layout/orgChart1"/>
    <dgm:cxn modelId="{84B1D61D-9D41-4DA6-9D88-C6AA5844BF6C}" type="presOf" srcId="{2873F39A-7780-454A-8570-D2D1085D95A8}" destId="{FF0D0359-460A-4E73-8115-8B651B509C2F}" srcOrd="0" destOrd="0" presId="urn:microsoft.com/office/officeart/2005/8/layout/orgChart1"/>
    <dgm:cxn modelId="{3943471F-B4C5-4A53-9543-D5A303C2E5D8}" type="presOf" srcId="{2261BE7B-8D24-417D-B68C-9AB194D28514}" destId="{B290C3BF-9E5F-4F27-8353-DC090907D644}" srcOrd="0" destOrd="0" presId="urn:microsoft.com/office/officeart/2005/8/layout/orgChart1"/>
    <dgm:cxn modelId="{DFD3A920-B5CE-43DA-A6C4-3FBE7ADD5E68}" type="presOf" srcId="{140D2F47-8542-40FF-A02D-347DD340E4EE}" destId="{40F0F129-76CF-412E-9E66-05DFAE533CFA}" srcOrd="0" destOrd="0" presId="urn:microsoft.com/office/officeart/2005/8/layout/orgChart1"/>
    <dgm:cxn modelId="{C695A721-F211-46AC-803E-193A1A01FE2A}" type="presOf" srcId="{27B5B86F-8D96-4A18-A0F4-BAE34CB8CE24}" destId="{1A705FA1-36F8-477B-B9D4-FC601FC32903}" srcOrd="0" destOrd="0" presId="urn:microsoft.com/office/officeart/2005/8/layout/orgChart1"/>
    <dgm:cxn modelId="{E5F5DF21-C2E0-41BF-9740-A41DD36C84A6}" type="presOf" srcId="{CD67D941-E5D1-4B47-A30B-EA2141908390}" destId="{76F7D2B6-C23B-4FB8-B3F2-B168D0B0C0AF}" srcOrd="0" destOrd="0" presId="urn:microsoft.com/office/officeart/2005/8/layout/orgChart1"/>
    <dgm:cxn modelId="{A699AA22-5B97-44F9-81F0-0BBD9C0D0070}" type="presOf" srcId="{2873F39A-7780-454A-8570-D2D1085D95A8}" destId="{A723C35D-02DA-4F96-8DD8-807C87CAFBF0}" srcOrd="1" destOrd="0" presId="urn:microsoft.com/office/officeart/2005/8/layout/orgChart1"/>
    <dgm:cxn modelId="{9E95A224-FC41-4A57-883C-395C8C4DD973}" type="presOf" srcId="{A0FDD5CC-301F-4A90-AE45-D3214BBEEF98}" destId="{198A5783-45B5-4A80-B13A-065731A5002C}" srcOrd="1" destOrd="0" presId="urn:microsoft.com/office/officeart/2005/8/layout/orgChart1"/>
    <dgm:cxn modelId="{EAA5DD25-838B-4BC0-AD1B-97F62D239521}" type="presOf" srcId="{7D0DA778-676D-4AF3-9877-5634DDF4ECFC}" destId="{40F05B16-2BD4-4177-8CD8-8B30487267CA}" srcOrd="1" destOrd="0" presId="urn:microsoft.com/office/officeart/2005/8/layout/orgChart1"/>
    <dgm:cxn modelId="{57175B28-0C1A-403A-8CA1-8B94512D8701}" type="presOf" srcId="{D587D9E7-5E33-44D2-927C-4E81E838DB42}" destId="{9FE99F90-B0B8-4F69-BB3F-8F5D6088FA42}" srcOrd="1" destOrd="0" presId="urn:microsoft.com/office/officeart/2005/8/layout/orgChart1"/>
    <dgm:cxn modelId="{59DC3C2B-DB34-4DFA-B193-709B1324D959}" type="presOf" srcId="{6D40309C-00A7-47EE-8474-62830139561B}" destId="{67630CD2-42AA-4F08-98BC-437EF0571D90}" srcOrd="0" destOrd="0" presId="urn:microsoft.com/office/officeart/2005/8/layout/orgChart1"/>
    <dgm:cxn modelId="{C80B9A2C-4686-4C1F-B8FE-0B2EB3F95591}" type="presOf" srcId="{6899682B-884A-4A53-8981-82D65509F22B}" destId="{14836668-5893-4A88-9D8E-5A3FE10C17BF}" srcOrd="1" destOrd="0" presId="urn:microsoft.com/office/officeart/2005/8/layout/orgChart1"/>
    <dgm:cxn modelId="{15DA3A31-18C1-46B8-B293-B80C1898A50F}" srcId="{D587D9E7-5E33-44D2-927C-4E81E838DB42}" destId="{7D0DA778-676D-4AF3-9877-5634DDF4ECFC}" srcOrd="4" destOrd="0" parTransId="{0E90EE5C-BA42-4591-A228-DAD7B3FBC2C5}" sibTransId="{CF27A654-4CBF-4D23-9876-447B217B4E7B}"/>
    <dgm:cxn modelId="{1CD89E38-96B2-4BD6-B635-12F4041AAED9}" type="presOf" srcId="{506802FC-5AE0-4E1B-B2E7-5C59C09A099C}" destId="{CB710383-AB2A-4109-93CF-2C188B1F5F42}" srcOrd="0" destOrd="0" presId="urn:microsoft.com/office/officeart/2005/8/layout/orgChart1"/>
    <dgm:cxn modelId="{2A55003A-828A-4DB0-9D82-7E194D9BBFDE}" type="presOf" srcId="{D6B8C798-9E18-40BF-9A78-050A8D1B6B36}" destId="{D4B851A9-0026-44E1-9BC0-AB02103CB128}" srcOrd="0" destOrd="0" presId="urn:microsoft.com/office/officeart/2005/8/layout/orgChart1"/>
    <dgm:cxn modelId="{31AE2B3B-9E37-4D98-99A9-4F53D6D1A9AC}" type="presOf" srcId="{5CA684AE-9EAB-4F32-866A-681C13D11716}" destId="{FB478ECC-5DEA-49B0-B812-AC3CAB72B34D}" srcOrd="0" destOrd="0" presId="urn:microsoft.com/office/officeart/2005/8/layout/orgChart1"/>
    <dgm:cxn modelId="{8009A73C-F2C2-40B4-B8F8-77A40CA5FB05}" type="presOf" srcId="{5F1441AF-6661-43D1-A41D-E189B2F8901B}" destId="{725752A8-2232-41EC-842E-055B712B2E43}" srcOrd="1" destOrd="0" presId="urn:microsoft.com/office/officeart/2005/8/layout/orgChart1"/>
    <dgm:cxn modelId="{F936AB3D-3019-4A33-B569-8A067C6A8E5C}" type="presOf" srcId="{142D6368-9CBB-47E9-99C7-CA55C25E281D}" destId="{0118F8D8-84DA-437A-A437-ACC597454CBE}" srcOrd="1" destOrd="0" presId="urn:microsoft.com/office/officeart/2005/8/layout/orgChart1"/>
    <dgm:cxn modelId="{9D50F23F-A855-4260-AC95-ECFA0A4008E7}" type="presOf" srcId="{CD67D941-E5D1-4B47-A30B-EA2141908390}" destId="{54F8056B-DA00-44A1-9CF8-69579BCC9CF1}" srcOrd="1" destOrd="0" presId="urn:microsoft.com/office/officeart/2005/8/layout/orgChart1"/>
    <dgm:cxn modelId="{39FDF63F-3105-45A8-AF53-508F96C0C8B0}" type="presOf" srcId="{F8D52EE8-538F-4A75-A4A4-043EB0327D2D}" destId="{DDC81ACD-6242-4DC5-94E4-365690FEC89C}" srcOrd="1" destOrd="0" presId="urn:microsoft.com/office/officeart/2005/8/layout/orgChart1"/>
    <dgm:cxn modelId="{4F97015C-E8D9-459C-8664-D91C625CA05C}" srcId="{D587D9E7-5E33-44D2-927C-4E81E838DB42}" destId="{6899682B-884A-4A53-8981-82D65509F22B}" srcOrd="0" destOrd="0" parTransId="{F85BBF14-E649-499C-8C1E-CDB6D54DC77C}" sibTransId="{B5CF0739-D54F-47B8-A4C8-3B91E4A36BC5}"/>
    <dgm:cxn modelId="{63FEC25C-0E86-42D4-B085-C4C503B9B2FE}" srcId="{D6B8C798-9E18-40BF-9A78-050A8D1B6B36}" destId="{2873F39A-7780-454A-8570-D2D1085D95A8}" srcOrd="5" destOrd="0" parTransId="{041E8325-8291-4B4A-9040-AB277B4B6A64}" sibTransId="{393DD5A9-DC35-4F4F-98E5-47FCBF0AA981}"/>
    <dgm:cxn modelId="{02D3DE44-B0DB-4616-B69C-E1F1DB50FDD4}" type="presOf" srcId="{1C62179C-3F09-49A4-8146-CE754E051D15}" destId="{4E92C101-D594-451F-84FC-E64E453558C2}" srcOrd="0" destOrd="0" presId="urn:microsoft.com/office/officeart/2005/8/layout/orgChart1"/>
    <dgm:cxn modelId="{4BC30946-98CA-48D6-97F3-15B728ABC78C}" srcId="{D6B8C798-9E18-40BF-9A78-050A8D1B6B36}" destId="{33296CD6-4348-4152-8EA5-9711B0550420}" srcOrd="2" destOrd="0" parTransId="{D6077C68-0273-4A53-B022-D19C83BD6700}" sibTransId="{B5DEB627-9796-4EAA-8AFA-0009D479A340}"/>
    <dgm:cxn modelId="{A315C366-2D66-430F-AC24-C117C6B501C9}" type="presOf" srcId="{03D194F3-F18F-4E02-BAF1-1F5AFE41439F}" destId="{051A88EB-3D73-4DCA-BC2A-33A6199FB8D2}" srcOrd="0" destOrd="0" presId="urn:microsoft.com/office/officeart/2005/8/layout/orgChart1"/>
    <dgm:cxn modelId="{5DA18A48-CDD8-4581-AC50-95BE48575404}" srcId="{CD67D941-E5D1-4B47-A30B-EA2141908390}" destId="{6D40309C-00A7-47EE-8474-62830139561B}" srcOrd="2" destOrd="0" parTransId="{10BAC9B3-7EFC-466A-8477-9EF6B4F309B0}" sibTransId="{C5D0EE62-9B36-40E9-8826-F99FF58615AB}"/>
    <dgm:cxn modelId="{7EB59348-411F-4726-B6EA-3691E581BEB8}" type="presOf" srcId="{6A3205AB-3CF6-41AF-B680-6E90867EB93B}" destId="{5953F654-F1BC-44A0-A934-03507B965331}" srcOrd="0" destOrd="0" presId="urn:microsoft.com/office/officeart/2005/8/layout/orgChart1"/>
    <dgm:cxn modelId="{CB6C3C4A-3AF3-48FE-8B89-1B61C399A23D}" srcId="{D587D9E7-5E33-44D2-927C-4E81E838DB42}" destId="{506802FC-5AE0-4E1B-B2E7-5C59C09A099C}" srcOrd="3" destOrd="0" parTransId="{958EF649-74FB-4CFB-87B8-8CC30601418C}" sibTransId="{AD83249A-6832-4AE5-922B-7C661A230BC1}"/>
    <dgm:cxn modelId="{8DE5934C-743F-4F64-B513-E125B12BDBFD}" type="presOf" srcId="{BACB64A4-ED93-4AAB-B59A-12FF0D1F94CD}" destId="{0C3EB8E0-BF9A-476E-B7B5-9318FD6F56F6}" srcOrd="0" destOrd="0" presId="urn:microsoft.com/office/officeart/2005/8/layout/orgChart1"/>
    <dgm:cxn modelId="{86912E6D-03D9-4069-B209-F5E1DA0F79D4}" srcId="{D6B8C798-9E18-40BF-9A78-050A8D1B6B36}" destId="{CBFA0EA0-CCBB-4618-933A-416A59FB7857}" srcOrd="1" destOrd="0" parTransId="{35E0DE84-AFC2-4E01-AC56-FB0753A10E67}" sibTransId="{DE620BBC-4F4F-44D5-9687-895CC636E663}"/>
    <dgm:cxn modelId="{A8E2886D-B66A-4CD6-9B83-C12141976246}" type="presOf" srcId="{6D40309C-00A7-47EE-8474-62830139561B}" destId="{AEA7BC63-A65D-4D88-8FC8-125BF87D7FA6}" srcOrd="1" destOrd="0" presId="urn:microsoft.com/office/officeart/2005/8/layout/orgChart1"/>
    <dgm:cxn modelId="{3A719A4D-5BA2-4339-A77F-84B7B07706EE}" type="presOf" srcId="{3753F5BD-BB4B-4404-94BA-B0B774A13072}" destId="{CDC784FE-6F0D-41D7-ACD4-DEE584C72DC0}" srcOrd="0" destOrd="0" presId="urn:microsoft.com/office/officeart/2005/8/layout/orgChart1"/>
    <dgm:cxn modelId="{B171AD52-47F8-4A50-B28A-39A51870F8D4}" type="presOf" srcId="{D587D9E7-5E33-44D2-927C-4E81E838DB42}" destId="{BC32C9EC-5323-4224-940D-9A1079CDE118}" srcOrd="0" destOrd="0" presId="urn:microsoft.com/office/officeart/2005/8/layout/orgChart1"/>
    <dgm:cxn modelId="{241BDD72-FD78-4196-B2FB-343A7222ACE9}" type="presOf" srcId="{1660BD29-6402-48C3-91CD-DA9608E7E28B}" destId="{DA57C4C1-D187-4DB7-A7C3-E2C98C0BE294}" srcOrd="1" destOrd="0" presId="urn:microsoft.com/office/officeart/2005/8/layout/orgChart1"/>
    <dgm:cxn modelId="{414D9673-581E-486B-93D1-002BC286F13C}" type="presOf" srcId="{33296CD6-4348-4152-8EA5-9711B0550420}" destId="{56A41B59-F881-4FAE-9CA9-F34437E0CE78}" srcOrd="1" destOrd="0" presId="urn:microsoft.com/office/officeart/2005/8/layout/orgChart1"/>
    <dgm:cxn modelId="{72D92054-7C86-404B-BBC6-EAC1A6C2F140}" type="presOf" srcId="{5CA684AE-9EAB-4F32-866A-681C13D11716}" destId="{F5A1804A-11C9-4065-897C-74F0B953CA53}" srcOrd="1" destOrd="0" presId="urn:microsoft.com/office/officeart/2005/8/layout/orgChart1"/>
    <dgm:cxn modelId="{ACD0EF75-95C9-43C1-85D3-713A3DB0A82E}" type="presOf" srcId="{4D7D8D61-44F0-4A16-B814-EC393CD04E08}" destId="{44F1F685-E6FA-42BF-899B-9EC49C2B2E4F}" srcOrd="0" destOrd="0" presId="urn:microsoft.com/office/officeart/2005/8/layout/orgChart1"/>
    <dgm:cxn modelId="{4C8B0E76-D72A-44F1-9329-02A661235152}" srcId="{1C62179C-3F09-49A4-8146-CE754E051D15}" destId="{142D6368-9CBB-47E9-99C7-CA55C25E281D}" srcOrd="4" destOrd="0" parTransId="{58F00894-3F70-4A8D-84C9-CD6BD1A1106C}" sibTransId="{27ADDA04-DCF4-43CE-BA93-E25CF72F527F}"/>
    <dgm:cxn modelId="{5D162D58-45EC-4DC6-9D86-904F4340DB7B}" type="presOf" srcId="{90830B9D-627D-4FD0-AAE5-13636A3B371A}" destId="{670054F5-D26E-4B44-A787-7459F58BE70E}" srcOrd="0" destOrd="0" presId="urn:microsoft.com/office/officeart/2005/8/layout/orgChart1"/>
    <dgm:cxn modelId="{B47E9E78-877B-4A31-B5C6-B2FEFF34C442}" type="presOf" srcId="{CE63C4C8-CBF5-45AA-B564-FC9416630F21}" destId="{CA0C3045-6D2B-4FB2-BFE7-54512E818C69}" srcOrd="0" destOrd="0" presId="urn:microsoft.com/office/officeart/2005/8/layout/orgChart1"/>
    <dgm:cxn modelId="{CA0F2F7B-A145-4967-8B18-565AAEFA369B}" type="presOf" srcId="{643B7484-CEE9-4D2A-A26C-63146D5A7D63}" destId="{222A2215-4A3F-457B-BB38-ABCE8158024F}" srcOrd="0" destOrd="0" presId="urn:microsoft.com/office/officeart/2005/8/layout/orgChart1"/>
    <dgm:cxn modelId="{6628077D-26D5-4E1D-AF1D-D93C6C494822}" type="presOf" srcId="{0F9BA6B7-05FF-41CC-9CDC-C2DA7DDEC575}" destId="{1E699826-9021-4876-AA78-E39DE41E2FD8}" srcOrd="0" destOrd="0" presId="urn:microsoft.com/office/officeart/2005/8/layout/orgChart1"/>
    <dgm:cxn modelId="{9536FC7E-AF5C-4A4F-A6A1-19AA91E76840}" type="presOf" srcId="{33296CD6-4348-4152-8EA5-9711B0550420}" destId="{0BC03873-6E72-4ECE-BA83-394AB92630BA}" srcOrd="0" destOrd="0" presId="urn:microsoft.com/office/officeart/2005/8/layout/orgChart1"/>
    <dgm:cxn modelId="{EC944A80-3FBA-4BC3-8BD6-D60143C73E75}" type="presOf" srcId="{BACB64A4-ED93-4AAB-B59A-12FF0D1F94CD}" destId="{7674407A-4894-42DB-925E-AE40CC7F6817}" srcOrd="1" destOrd="0" presId="urn:microsoft.com/office/officeart/2005/8/layout/orgChart1"/>
    <dgm:cxn modelId="{8BD89281-BDBC-429A-A909-D9CE27D3D9EF}" type="presOf" srcId="{F8D52EE8-538F-4A75-A4A4-043EB0327D2D}" destId="{B4BF29F1-61AE-4AA3-9B53-CB59C750E8D0}" srcOrd="0" destOrd="0" presId="urn:microsoft.com/office/officeart/2005/8/layout/orgChart1"/>
    <dgm:cxn modelId="{60F3A787-379C-47E1-A4A6-0ACFBDE61B86}" type="presOf" srcId="{58F00894-3F70-4A8D-84C9-CD6BD1A1106C}" destId="{ACF203FF-34EA-4495-A995-63B6A1F09F1B}" srcOrd="0" destOrd="0" presId="urn:microsoft.com/office/officeart/2005/8/layout/orgChart1"/>
    <dgm:cxn modelId="{E2CA098C-4F33-4A55-BA19-9CA19BA1EA01}" type="presOf" srcId="{CBFA0EA0-CCBB-4618-933A-416A59FB7857}" destId="{B2F5B114-9A70-4AF5-9BDA-2991A48449F4}" srcOrd="1" destOrd="0" presId="urn:microsoft.com/office/officeart/2005/8/layout/orgChart1"/>
    <dgm:cxn modelId="{85739F8E-5AD7-4C3E-8BB0-53AE51746E9F}" type="presOf" srcId="{951A7F62-6815-41CD-BC6A-692B940E357D}" destId="{66D55640-B88D-4931-A73F-F1C2B19118D0}" srcOrd="1" destOrd="0" presId="urn:microsoft.com/office/officeart/2005/8/layout/orgChart1"/>
    <dgm:cxn modelId="{2B6BAD92-299A-4670-B36F-6CF0A2AE73B0}" srcId="{D6B8C798-9E18-40BF-9A78-050A8D1B6B36}" destId="{94CE39F5-A37C-4BD6-9FDF-9BE8E68F276B}" srcOrd="3" destOrd="0" parTransId="{CE63C4C8-CBF5-45AA-B564-FC9416630F21}" sibTransId="{62FD2E9D-3926-4B74-B0C8-808D21A6D361}"/>
    <dgm:cxn modelId="{B833F898-B11A-44AF-B27B-BFAF236E3FBC}" type="presOf" srcId="{041E8325-8291-4B4A-9040-AB277B4B6A64}" destId="{D93F75A1-F6FD-45B4-B7C1-D34CC1C8148F}" srcOrd="0" destOrd="0" presId="urn:microsoft.com/office/officeart/2005/8/layout/orgChart1"/>
    <dgm:cxn modelId="{CF443999-A6D4-485C-8074-94A440160B0B}" type="presOf" srcId="{E26E6ACD-FB52-44EF-BECE-6FB3F7E98BA4}" destId="{B486217C-1B53-422A-846B-6D0C52651FFD}" srcOrd="0" destOrd="0" presId="urn:microsoft.com/office/officeart/2005/8/layout/orgChart1"/>
    <dgm:cxn modelId="{ADC5EA99-A31A-4EAA-9F16-D09DAD5FD046}" type="presOf" srcId="{184B2AE6-C631-4041-AAF5-467C5A78F6CD}" destId="{39354436-7B0E-4902-93A4-E78AFBDE05FA}" srcOrd="1" destOrd="0" presId="urn:microsoft.com/office/officeart/2005/8/layout/orgChart1"/>
    <dgm:cxn modelId="{36307B9B-F3D6-403A-A85D-A2DC29160229}" srcId="{CD67D941-E5D1-4B47-A30B-EA2141908390}" destId="{D587D9E7-5E33-44D2-927C-4E81E838DB42}" srcOrd="0" destOrd="0" parTransId="{22C02C27-E33C-4CD3-A09F-C25B74DFC909}" sibTransId="{68015D05-3BC4-4910-914C-066BB3833F0B}"/>
    <dgm:cxn modelId="{C7CE369D-32D8-45A0-9B8D-8E6CA781A988}" type="presOf" srcId="{6D3B4B39-D431-40BB-BBC1-A9B5A2B6A0C0}" destId="{175AB118-B888-4FEC-920B-E2A916A08E75}" srcOrd="1" destOrd="0" presId="urn:microsoft.com/office/officeart/2005/8/layout/orgChart1"/>
    <dgm:cxn modelId="{886A9FA0-D87F-4840-A945-7F65161CAC59}" srcId="{6D40309C-00A7-47EE-8474-62830139561B}" destId="{6EE9946B-9EFE-4435-987E-536A8D18D16B}" srcOrd="4" destOrd="0" parTransId="{CBB5658D-7D04-4D5E-80E4-DA00D0609BFA}" sibTransId="{A642C113-8C41-42FF-BCC5-75D505FDFFD4}"/>
    <dgm:cxn modelId="{11BC90A2-4DE7-4857-86AC-80E51E1C578A}" type="presOf" srcId="{ADB7DC22-4C07-4A84-989F-D94838444194}" destId="{CB0273D1-319E-4A90-8471-8AB0B8AABD6F}" srcOrd="0" destOrd="0" presId="urn:microsoft.com/office/officeart/2005/8/layout/orgChart1"/>
    <dgm:cxn modelId="{EAD330A4-24D4-41D6-9175-AD79FE2C0E2A}" type="presOf" srcId="{6EE9946B-9EFE-4435-987E-536A8D18D16B}" destId="{189565C7-3973-49DF-9081-6C99B1E0A8C2}" srcOrd="0" destOrd="0" presId="urn:microsoft.com/office/officeart/2005/8/layout/orgChart1"/>
    <dgm:cxn modelId="{7515ADA4-69DE-46E1-AFCB-4847947C802E}" srcId="{CD67D941-E5D1-4B47-A30B-EA2141908390}" destId="{D6B8C798-9E18-40BF-9A78-050A8D1B6B36}" srcOrd="3" destOrd="0" parTransId="{418838A3-6FA1-4A64-B1C3-3B4EA0E47AE5}" sibTransId="{23D8F4DB-A237-49EE-A53D-21C585B697BD}"/>
    <dgm:cxn modelId="{D739BCA6-949F-4015-A6DC-EA8FE284F30C}" type="presOf" srcId="{A8FA88A5-3CBD-40F3-A97B-B2C66AD18205}" destId="{E46FD5F7-B981-458D-A200-978657EEDDA3}" srcOrd="0" destOrd="0" presId="urn:microsoft.com/office/officeart/2005/8/layout/orgChart1"/>
    <dgm:cxn modelId="{F09016B0-DF0F-43B1-8E6B-1CBB8781352E}" type="presOf" srcId="{78DAB186-569A-4316-97B3-52A614C8AABE}" destId="{A3911180-4E0E-4A6E-9D4A-8493BC0C92C1}" srcOrd="0" destOrd="0" presId="urn:microsoft.com/office/officeart/2005/8/layout/orgChart1"/>
    <dgm:cxn modelId="{504795B2-4E19-4F40-AAD1-313DCC99E058}" type="presOf" srcId="{A8FA88A5-3CBD-40F3-A97B-B2C66AD18205}" destId="{6C2E87E0-38E6-4D63-A0F8-61815B777FCB}" srcOrd="1" destOrd="0" presId="urn:microsoft.com/office/officeart/2005/8/layout/orgChart1"/>
    <dgm:cxn modelId="{8B3FD4B3-2AE8-4FBC-B345-CDE63B5D98A1}" type="presOf" srcId="{CE761A7B-78E4-48F6-A355-68F270078FE4}" destId="{C8BCCC50-D5AE-4DC0-8127-E02587DECC0E}" srcOrd="0" destOrd="0" presId="urn:microsoft.com/office/officeart/2005/8/layout/orgChart1"/>
    <dgm:cxn modelId="{D15FE3B5-54ED-4A16-9C03-038A916C8EC0}" type="presOf" srcId="{C669F680-C1A3-4EA2-B9DC-8C7AE38C4B0F}" destId="{5DF56E79-631E-443B-A9C6-C82B91FB39F0}" srcOrd="1" destOrd="0" presId="urn:microsoft.com/office/officeart/2005/8/layout/orgChart1"/>
    <dgm:cxn modelId="{BAF4DBBB-F9A0-4D48-BE3A-6BD61AC2274E}" type="presOf" srcId="{184B2AE6-C631-4041-AAF5-467C5A78F6CD}" destId="{49A9EDE9-EC9E-4020-BE49-277925FE56AF}" srcOrd="0" destOrd="0" presId="urn:microsoft.com/office/officeart/2005/8/layout/orgChart1"/>
    <dgm:cxn modelId="{DF580DBE-1623-4FCD-A05E-A4ABF6862360}" type="presOf" srcId="{3753F5BD-BB4B-4404-94BA-B0B774A13072}" destId="{01BBCC17-71AF-4D33-8A48-2781F5DF4540}" srcOrd="1" destOrd="0" presId="urn:microsoft.com/office/officeart/2005/8/layout/orgChart1"/>
    <dgm:cxn modelId="{A6D493BE-8004-4C6B-A948-4BA643A220DA}" srcId="{D587D9E7-5E33-44D2-927C-4E81E838DB42}" destId="{C669F680-C1A3-4EA2-B9DC-8C7AE38C4B0F}" srcOrd="5" destOrd="0" parTransId="{CE761A7B-78E4-48F6-A355-68F270078FE4}" sibTransId="{824F44D0-8919-4FB3-BCF6-A3FF4A0B9D24}"/>
    <dgm:cxn modelId="{33FF7FBF-13AC-4325-BA05-6E00DBE364C2}" type="presOf" srcId="{418838A3-6FA1-4A64-B1C3-3B4EA0E47AE5}" destId="{F67AA762-05F6-4FAC-A284-EE12871F5241}" srcOrd="0" destOrd="0" presId="urn:microsoft.com/office/officeart/2005/8/layout/orgChart1"/>
    <dgm:cxn modelId="{A11379C4-4110-41FF-99B6-1ECDB1E63499}" type="presOf" srcId="{E8397AC6-3FFD-4648-B44B-2940DB1B5B09}" destId="{343F6CF8-1FF0-47A6-8612-B6AFB4725384}" srcOrd="0" destOrd="0" presId="urn:microsoft.com/office/officeart/2005/8/layout/orgChart1"/>
    <dgm:cxn modelId="{47A73FC6-1810-4890-97BF-F304B1E56444}" type="presOf" srcId="{3ED7E9F6-840D-4C6F-824F-98FD08D02EEA}" destId="{46248A19-1375-437D-971C-130CEF625B0B}" srcOrd="0" destOrd="0" presId="urn:microsoft.com/office/officeart/2005/8/layout/orgChart1"/>
    <dgm:cxn modelId="{06327FC8-1E42-4C25-9C31-98E907B95242}" srcId="{6D40309C-00A7-47EE-8474-62830139561B}" destId="{F8D52EE8-538F-4A75-A4A4-043EB0327D2D}" srcOrd="2" destOrd="0" parTransId="{90830B9D-627D-4FD0-AAE5-13636A3B371A}" sibTransId="{BDB8DAC0-5CB9-4F73-BA82-45A71D75959A}"/>
    <dgm:cxn modelId="{354CA8C9-313F-4D07-8FE4-B7C87C83A7CB}" type="presOf" srcId="{2261BE7B-8D24-417D-B68C-9AB194D28514}" destId="{CDBAD15F-AB5E-4446-9E76-898621ACC7CC}" srcOrd="1" destOrd="0" presId="urn:microsoft.com/office/officeart/2005/8/layout/orgChart1"/>
    <dgm:cxn modelId="{749047CB-9539-46ED-B760-7F6B06A7BD40}" type="presOf" srcId="{963AB33C-D3E0-4F0F-AA1B-8C591D79B91E}" destId="{2BD6C9A3-BD6F-415A-8653-611F2F3F0820}" srcOrd="0" destOrd="0" presId="urn:microsoft.com/office/officeart/2005/8/layout/orgChart1"/>
    <dgm:cxn modelId="{43B2FECD-25E3-4347-A38B-DC30ACC487D7}" type="presOf" srcId="{142D6368-9CBB-47E9-99C7-CA55C25E281D}" destId="{610B9C0D-DB70-475C-A963-ADC7ADF4BAFE}" srcOrd="0" destOrd="0" presId="urn:microsoft.com/office/officeart/2005/8/layout/orgChart1"/>
    <dgm:cxn modelId="{975F30CF-16A7-4F79-98C6-46884FF8BA37}" type="presOf" srcId="{22C02C27-E33C-4CD3-A09F-C25B74DFC909}" destId="{1F35939D-FF83-4A0B-B012-E15D02B21D67}" srcOrd="0" destOrd="0" presId="urn:microsoft.com/office/officeart/2005/8/layout/orgChart1"/>
    <dgm:cxn modelId="{7027ADD1-3A86-4825-8E8C-44D6ADC8B550}" srcId="{6D40309C-00A7-47EE-8474-62830139561B}" destId="{1660BD29-6402-48C3-91CD-DA9608E7E28B}" srcOrd="1" destOrd="0" parTransId="{4D7D8D61-44F0-4A16-B814-EC393CD04E08}" sibTransId="{2E10EF46-45A9-4E8D-8C9D-E95310BA8E80}"/>
    <dgm:cxn modelId="{9F1CE2D2-9768-4AD8-B400-B931C10FB28E}" type="presOf" srcId="{1660BD29-6402-48C3-91CD-DA9608E7E28B}" destId="{1D0784CF-E554-4378-AEC6-CBB1252BDDA7}" srcOrd="0" destOrd="0" presId="urn:microsoft.com/office/officeart/2005/8/layout/orgChart1"/>
    <dgm:cxn modelId="{D34983D3-B79D-43F4-9B2D-421B8DD4F3B1}" srcId="{CD67D941-E5D1-4B47-A30B-EA2141908390}" destId="{1C62179C-3F09-49A4-8146-CE754E051D15}" srcOrd="1" destOrd="0" parTransId="{963AB33C-D3E0-4F0F-AA1B-8C591D79B91E}" sibTransId="{3FAB8710-7017-430F-A04E-61D2AD6D0987}"/>
    <dgm:cxn modelId="{519B3BD4-A8E3-4402-B9A2-ED5412BE01B8}" type="presOf" srcId="{958EF649-74FB-4CFB-87B8-8CC30601418C}" destId="{7B6F01EE-A9BB-4A38-AEAE-FE6A041D08D2}" srcOrd="0" destOrd="0" presId="urn:microsoft.com/office/officeart/2005/8/layout/orgChart1"/>
    <dgm:cxn modelId="{1E820ED5-B637-4E5D-B8E2-43C8DEA7FA49}" srcId="{E26E6ACD-FB52-44EF-BECE-6FB3F7E98BA4}" destId="{CD67D941-E5D1-4B47-A30B-EA2141908390}" srcOrd="0" destOrd="0" parTransId="{33D6BCAE-24AA-4D46-9F78-CE73C489079D}" sibTransId="{F1F482E9-CAE9-47A9-BDD5-99BF97B807D5}"/>
    <dgm:cxn modelId="{E5AD09D7-EC09-47AD-8D00-CEB8474E6A3D}" srcId="{1C62179C-3F09-49A4-8146-CE754E051D15}" destId="{5F1441AF-6661-43D1-A41D-E189B2F8901B}" srcOrd="1" destOrd="0" parTransId="{78DAB186-569A-4316-97B3-52A614C8AABE}" sibTransId="{EDA94D27-9D5A-4B5B-8B2E-96AB38AD4E2E}"/>
    <dgm:cxn modelId="{AE4772D7-62E5-4D76-B6FB-7D662E425911}" srcId="{6D40309C-00A7-47EE-8474-62830139561B}" destId="{6A3205AB-3CF6-41AF-B680-6E90867EB93B}" srcOrd="5" destOrd="0" parTransId="{ADB7DC22-4C07-4A84-989F-D94838444194}" sibTransId="{F287BF6E-495A-407F-8694-6FE1A25279BE}"/>
    <dgm:cxn modelId="{8252B1D8-FB07-4445-BAF3-770AF73168D7}" type="presOf" srcId="{D6077C68-0273-4A53-B022-D19C83BD6700}" destId="{BA5DBABA-5B91-41EB-B987-CA62437AFA0C}" srcOrd="0" destOrd="0" presId="urn:microsoft.com/office/officeart/2005/8/layout/orgChart1"/>
    <dgm:cxn modelId="{DD0910DB-7D30-460E-8184-B61472D31DA2}" srcId="{1C62179C-3F09-49A4-8146-CE754E051D15}" destId="{6D3B4B39-D431-40BB-BBC1-A9B5A2B6A0C0}" srcOrd="2" destOrd="0" parTransId="{E8397AC6-3FFD-4648-B44B-2940DB1B5B09}" sibTransId="{BDD18320-1C9F-4BE6-9E9C-513708104DFB}"/>
    <dgm:cxn modelId="{74D2CBDB-1A38-4662-9D60-75E74128DDEB}" type="presOf" srcId="{CBB5658D-7D04-4D5E-80E4-DA00D0609BFA}" destId="{95149534-B195-4029-8A8A-2CEA33392613}" srcOrd="0" destOrd="0" presId="urn:microsoft.com/office/officeart/2005/8/layout/orgChart1"/>
    <dgm:cxn modelId="{392399DC-ECC1-44A4-A6C5-40E3D5D40D40}" type="presOf" srcId="{35E0DE84-AFC2-4E01-AC56-FB0753A10E67}" destId="{CCA6C41D-10A8-4157-925D-B5515E8BFC4F}" srcOrd="0" destOrd="0" presId="urn:microsoft.com/office/officeart/2005/8/layout/orgChart1"/>
    <dgm:cxn modelId="{FC4B19DF-FBFE-422C-848F-08036C270DAF}" srcId="{6D40309C-00A7-47EE-8474-62830139561B}" destId="{2261BE7B-8D24-417D-B68C-9AB194D28514}" srcOrd="0" destOrd="0" parTransId="{885A4F78-E9F0-4722-81F4-59270900CCD1}" sibTransId="{D79733EF-634B-4FEC-9681-A5B1895E870A}"/>
    <dgm:cxn modelId="{496D22E0-0090-438E-BF35-83B4D26B5A22}" type="presOf" srcId="{A0FDD5CC-301F-4A90-AE45-D3214BBEEF98}" destId="{654A6BED-2943-4FD3-A741-C2101E165965}" srcOrd="0" destOrd="0" presId="urn:microsoft.com/office/officeart/2005/8/layout/orgChart1"/>
    <dgm:cxn modelId="{C9C5C3E6-574E-49CF-ABB4-04F2AFA7604F}" srcId="{1C62179C-3F09-49A4-8146-CE754E051D15}" destId="{A8FA88A5-3CBD-40F3-A97B-B2C66AD18205}" srcOrd="5" destOrd="0" parTransId="{7E120FA1-25F2-44BC-8D75-120191C7662F}" sibTransId="{6FA393F5-A0EB-4644-8BED-6B81B244583A}"/>
    <dgm:cxn modelId="{92D783E9-8F31-48A9-992C-584603647AA4}" srcId="{1C62179C-3F09-49A4-8146-CE754E051D15}" destId="{184B2AE6-C631-4041-AAF5-467C5A78F6CD}" srcOrd="0" destOrd="0" parTransId="{9418FED4-362F-46F7-8B05-895F3798C15B}" sibTransId="{79994218-D538-4471-8F0A-7B8BD1346AD4}"/>
    <dgm:cxn modelId="{A2EC60EB-0D80-4A52-B09B-4A558E0FEE25}" type="presOf" srcId="{F85BBF14-E649-499C-8C1E-CDB6D54DC77C}" destId="{7ABA7273-E797-4520-AE86-32E8FE2AEC18}" srcOrd="0" destOrd="0" presId="urn:microsoft.com/office/officeart/2005/8/layout/orgChart1"/>
    <dgm:cxn modelId="{92F5C1ED-BAC8-47FF-823C-4014610BC44A}" srcId="{6D40309C-00A7-47EE-8474-62830139561B}" destId="{A0FDD5CC-301F-4A90-AE45-D3214BBEEF98}" srcOrd="3" destOrd="0" parTransId="{140D2F47-8542-40FF-A02D-347DD340E4EE}" sibTransId="{50E710B6-DEEC-49F5-A68E-B122BFB2C510}"/>
    <dgm:cxn modelId="{214B14EE-8364-41DE-B0E7-19433E428B07}" type="presOf" srcId="{885A4F78-E9F0-4722-81F4-59270900CCD1}" destId="{46730C17-2CF9-49C8-A56E-E1C0B77AFEFC}" srcOrd="0" destOrd="0" presId="urn:microsoft.com/office/officeart/2005/8/layout/orgChart1"/>
    <dgm:cxn modelId="{B1B37CF0-BB16-4A44-B8E1-D0B533323DFF}" type="presOf" srcId="{06B7234F-A0CA-4383-9270-A411FFB1B9C5}" destId="{7EA3BCD6-AD34-4DFD-A8B3-47211F6766EA}" srcOrd="0" destOrd="0" presId="urn:microsoft.com/office/officeart/2005/8/layout/orgChart1"/>
    <dgm:cxn modelId="{5F7893F6-9405-4468-9AFD-6EC24FCC1447}" type="presOf" srcId="{0F9BA6B7-05FF-41CC-9CDC-C2DA7DDEC575}" destId="{5F074109-9CE0-4CD5-BAF0-71092047FCC3}" srcOrd="1" destOrd="0" presId="urn:microsoft.com/office/officeart/2005/8/layout/orgChart1"/>
    <dgm:cxn modelId="{A8DAF0FA-EE09-4533-A586-214F508BE861}" type="presOf" srcId="{6A3205AB-3CF6-41AF-B680-6E90867EB93B}" destId="{E7E1C5E8-1D14-482B-B77F-D90AE3E4DE29}" srcOrd="1" destOrd="0" presId="urn:microsoft.com/office/officeart/2005/8/layout/orgChart1"/>
    <dgm:cxn modelId="{6B24B7FD-27E8-4F65-AE2D-2A0CF6C53E39}" srcId="{1C62179C-3F09-49A4-8146-CE754E051D15}" destId="{951A7F62-6815-41CD-BC6A-692B940E357D}" srcOrd="3" destOrd="0" parTransId="{03D194F3-F18F-4E02-BAF1-1F5AFE41439F}" sibTransId="{F0DBC6FA-0C65-44AB-8E38-7E67CD8ED9A2}"/>
    <dgm:cxn modelId="{9C7643FF-A78A-4AEB-B5A5-5D2732BA3236}" type="presOf" srcId="{951A7F62-6815-41CD-BC6A-692B940E357D}" destId="{59E359D8-BA01-4B01-ABA3-F6C6556C08E8}" srcOrd="0" destOrd="0" presId="urn:microsoft.com/office/officeart/2005/8/layout/orgChart1"/>
    <dgm:cxn modelId="{E294F3E1-41F6-4782-AF4D-44786BAE2772}" type="presParOf" srcId="{B486217C-1B53-422A-846B-6D0C52651FFD}" destId="{0006B829-AB11-45EC-A5CE-A6C49BAC12AF}" srcOrd="0" destOrd="0" presId="urn:microsoft.com/office/officeart/2005/8/layout/orgChart1"/>
    <dgm:cxn modelId="{3CE7D1F2-7F11-44B0-936A-B44933C4A8F9}" type="presParOf" srcId="{0006B829-AB11-45EC-A5CE-A6C49BAC12AF}" destId="{3988D364-0D66-4409-8304-CEF2C3EEF9E0}" srcOrd="0" destOrd="0" presId="urn:microsoft.com/office/officeart/2005/8/layout/orgChart1"/>
    <dgm:cxn modelId="{AF472C2D-BAB3-4AA3-A5D7-D61E2366727E}" type="presParOf" srcId="{3988D364-0D66-4409-8304-CEF2C3EEF9E0}" destId="{76F7D2B6-C23B-4FB8-B3F2-B168D0B0C0AF}" srcOrd="0" destOrd="0" presId="urn:microsoft.com/office/officeart/2005/8/layout/orgChart1"/>
    <dgm:cxn modelId="{A1D36156-A967-4B63-B8A6-9BEE5DA8FDD9}" type="presParOf" srcId="{3988D364-0D66-4409-8304-CEF2C3EEF9E0}" destId="{54F8056B-DA00-44A1-9CF8-69579BCC9CF1}" srcOrd="1" destOrd="0" presId="urn:microsoft.com/office/officeart/2005/8/layout/orgChart1"/>
    <dgm:cxn modelId="{12C81EB4-BFDD-4A50-847E-151BCC3D1A72}" type="presParOf" srcId="{0006B829-AB11-45EC-A5CE-A6C49BAC12AF}" destId="{3A388420-3B13-4F1B-9661-C3042933DF6E}" srcOrd="1" destOrd="0" presId="urn:microsoft.com/office/officeart/2005/8/layout/orgChart1"/>
    <dgm:cxn modelId="{D869CB96-81BC-4B12-BB7C-65E4C115CB6A}" type="presParOf" srcId="{3A388420-3B13-4F1B-9661-C3042933DF6E}" destId="{1F35939D-FF83-4A0B-B012-E15D02B21D67}" srcOrd="0" destOrd="0" presId="urn:microsoft.com/office/officeart/2005/8/layout/orgChart1"/>
    <dgm:cxn modelId="{E7C27711-8580-4D09-9C5E-8927C38CCA7F}" type="presParOf" srcId="{3A388420-3B13-4F1B-9661-C3042933DF6E}" destId="{BAE29193-0B92-47EE-BF9B-9E508A5E3BEF}" srcOrd="1" destOrd="0" presId="urn:microsoft.com/office/officeart/2005/8/layout/orgChart1"/>
    <dgm:cxn modelId="{4543AB05-F613-4180-AA45-DFE003886F0E}" type="presParOf" srcId="{BAE29193-0B92-47EE-BF9B-9E508A5E3BEF}" destId="{A13B9DBD-E1D1-43F4-9AC6-C90E011D0BF2}" srcOrd="0" destOrd="0" presId="urn:microsoft.com/office/officeart/2005/8/layout/orgChart1"/>
    <dgm:cxn modelId="{96696676-0DA8-4C3C-BD89-9466C8740222}" type="presParOf" srcId="{A13B9DBD-E1D1-43F4-9AC6-C90E011D0BF2}" destId="{BC32C9EC-5323-4224-940D-9A1079CDE118}" srcOrd="0" destOrd="0" presId="urn:microsoft.com/office/officeart/2005/8/layout/orgChart1"/>
    <dgm:cxn modelId="{62DED6EC-05AA-456A-9CCF-3956A173F0FA}" type="presParOf" srcId="{A13B9DBD-E1D1-43F4-9AC6-C90E011D0BF2}" destId="{9FE99F90-B0B8-4F69-BB3F-8F5D6088FA42}" srcOrd="1" destOrd="0" presId="urn:microsoft.com/office/officeart/2005/8/layout/orgChart1"/>
    <dgm:cxn modelId="{37C5A5C0-30F1-4F6C-874A-D9A0D457E8DC}" type="presParOf" srcId="{BAE29193-0B92-47EE-BF9B-9E508A5E3BEF}" destId="{A7680FD0-C11E-4F9F-93B3-2EE2CCBDFB14}" srcOrd="1" destOrd="0" presId="urn:microsoft.com/office/officeart/2005/8/layout/orgChart1"/>
    <dgm:cxn modelId="{80F3BC63-C730-498E-B2E7-8987D210ADDB}" type="presParOf" srcId="{A7680FD0-C11E-4F9F-93B3-2EE2CCBDFB14}" destId="{7ABA7273-E797-4520-AE86-32E8FE2AEC18}" srcOrd="0" destOrd="0" presId="urn:microsoft.com/office/officeart/2005/8/layout/orgChart1"/>
    <dgm:cxn modelId="{53E66A19-CFED-47A6-92D3-73BEECE571C9}" type="presParOf" srcId="{A7680FD0-C11E-4F9F-93B3-2EE2CCBDFB14}" destId="{34BAA7AC-FE55-4281-9EF6-9A3412D91F24}" srcOrd="1" destOrd="0" presId="urn:microsoft.com/office/officeart/2005/8/layout/orgChart1"/>
    <dgm:cxn modelId="{837ED2DF-BF43-46E1-91E9-A7CE645007F6}" type="presParOf" srcId="{34BAA7AC-FE55-4281-9EF6-9A3412D91F24}" destId="{3F9ADC6E-584C-4CFC-834E-33A906C0D3C1}" srcOrd="0" destOrd="0" presId="urn:microsoft.com/office/officeart/2005/8/layout/orgChart1"/>
    <dgm:cxn modelId="{74C98504-CAFC-4BAA-BE51-A5C103BCF5BC}" type="presParOf" srcId="{3F9ADC6E-584C-4CFC-834E-33A906C0D3C1}" destId="{C9E4C90F-7C19-46D9-9014-A66D5B2AFC48}" srcOrd="0" destOrd="0" presId="urn:microsoft.com/office/officeart/2005/8/layout/orgChart1"/>
    <dgm:cxn modelId="{56C827EC-D373-4BE1-8790-FF5135354FDC}" type="presParOf" srcId="{3F9ADC6E-584C-4CFC-834E-33A906C0D3C1}" destId="{14836668-5893-4A88-9D8E-5A3FE10C17BF}" srcOrd="1" destOrd="0" presId="urn:microsoft.com/office/officeart/2005/8/layout/orgChart1"/>
    <dgm:cxn modelId="{E6C3488C-68CF-40C6-A317-FF69CAC1F082}" type="presParOf" srcId="{34BAA7AC-FE55-4281-9EF6-9A3412D91F24}" destId="{64058064-4BB5-4DA2-AC9B-DC66E034FBDF}" srcOrd="1" destOrd="0" presId="urn:microsoft.com/office/officeart/2005/8/layout/orgChart1"/>
    <dgm:cxn modelId="{DAF0839F-E91B-4681-BC86-7839927653C3}" type="presParOf" srcId="{34BAA7AC-FE55-4281-9EF6-9A3412D91F24}" destId="{A3F1516C-4424-43AA-ABFA-5B6A6D3FE325}" srcOrd="2" destOrd="0" presId="urn:microsoft.com/office/officeart/2005/8/layout/orgChart1"/>
    <dgm:cxn modelId="{7001D3F5-8002-4B7C-9083-4CAD604765F4}" type="presParOf" srcId="{A7680FD0-C11E-4F9F-93B3-2EE2CCBDFB14}" destId="{1A705FA1-36F8-477B-B9D4-FC601FC32903}" srcOrd="2" destOrd="0" presId="urn:microsoft.com/office/officeart/2005/8/layout/orgChart1"/>
    <dgm:cxn modelId="{11E5B28E-7031-4959-82FE-CD42887A8F2A}" type="presParOf" srcId="{A7680FD0-C11E-4F9F-93B3-2EE2CCBDFB14}" destId="{FC584301-0D7D-4B00-9C7B-B761584A60A7}" srcOrd="3" destOrd="0" presId="urn:microsoft.com/office/officeart/2005/8/layout/orgChart1"/>
    <dgm:cxn modelId="{02C4B0C6-5A8D-4CA0-A955-30BE94E48669}" type="presParOf" srcId="{FC584301-0D7D-4B00-9C7B-B761584A60A7}" destId="{F5B8345A-BFE4-4223-B493-DDCB75509DAC}" srcOrd="0" destOrd="0" presId="urn:microsoft.com/office/officeart/2005/8/layout/orgChart1"/>
    <dgm:cxn modelId="{AAB4917E-DE39-46CC-BFA1-B0770D5EE209}" type="presParOf" srcId="{F5B8345A-BFE4-4223-B493-DDCB75509DAC}" destId="{FB478ECC-5DEA-49B0-B812-AC3CAB72B34D}" srcOrd="0" destOrd="0" presId="urn:microsoft.com/office/officeart/2005/8/layout/orgChart1"/>
    <dgm:cxn modelId="{CF0F0805-8DE5-41DC-9B1B-852E86EB9859}" type="presParOf" srcId="{F5B8345A-BFE4-4223-B493-DDCB75509DAC}" destId="{F5A1804A-11C9-4065-897C-74F0B953CA53}" srcOrd="1" destOrd="0" presId="urn:microsoft.com/office/officeart/2005/8/layout/orgChart1"/>
    <dgm:cxn modelId="{B32B513B-60F5-484D-9649-CF75E741563E}" type="presParOf" srcId="{FC584301-0D7D-4B00-9C7B-B761584A60A7}" destId="{CEDAF976-1901-4828-AAF4-8B9F7939BC35}" srcOrd="1" destOrd="0" presId="urn:microsoft.com/office/officeart/2005/8/layout/orgChart1"/>
    <dgm:cxn modelId="{7DCB86D6-AE0F-4F6A-BD1D-81517E251E40}" type="presParOf" srcId="{FC584301-0D7D-4B00-9C7B-B761584A60A7}" destId="{E1F11CF6-A5A7-409D-AF8E-D9D146C8F31D}" srcOrd="2" destOrd="0" presId="urn:microsoft.com/office/officeart/2005/8/layout/orgChart1"/>
    <dgm:cxn modelId="{129358D7-074E-4656-AD71-57797FC7507C}" type="presParOf" srcId="{A7680FD0-C11E-4F9F-93B3-2EE2CCBDFB14}" destId="{222A2215-4A3F-457B-BB38-ABCE8158024F}" srcOrd="4" destOrd="0" presId="urn:microsoft.com/office/officeart/2005/8/layout/orgChart1"/>
    <dgm:cxn modelId="{83898E02-7A46-4705-B5EB-FD25EA613A8A}" type="presParOf" srcId="{A7680FD0-C11E-4F9F-93B3-2EE2CCBDFB14}" destId="{6A91DC21-5B34-4CAA-ADAE-233407876B93}" srcOrd="5" destOrd="0" presId="urn:microsoft.com/office/officeart/2005/8/layout/orgChart1"/>
    <dgm:cxn modelId="{ACF64977-E39B-44F1-8146-050971EA6655}" type="presParOf" srcId="{6A91DC21-5B34-4CAA-ADAE-233407876B93}" destId="{EF69CB75-E8E7-4043-8600-CAC20EC490DE}" srcOrd="0" destOrd="0" presId="urn:microsoft.com/office/officeart/2005/8/layout/orgChart1"/>
    <dgm:cxn modelId="{84603122-4293-43BF-8D78-DCB0B147E870}" type="presParOf" srcId="{EF69CB75-E8E7-4043-8600-CAC20EC490DE}" destId="{CDC784FE-6F0D-41D7-ACD4-DEE584C72DC0}" srcOrd="0" destOrd="0" presId="urn:microsoft.com/office/officeart/2005/8/layout/orgChart1"/>
    <dgm:cxn modelId="{C5864A4B-5B53-42AC-983C-A4C57397D5B5}" type="presParOf" srcId="{EF69CB75-E8E7-4043-8600-CAC20EC490DE}" destId="{01BBCC17-71AF-4D33-8A48-2781F5DF4540}" srcOrd="1" destOrd="0" presId="urn:microsoft.com/office/officeart/2005/8/layout/orgChart1"/>
    <dgm:cxn modelId="{FDC87396-98B3-464D-A03E-9656CF568AAF}" type="presParOf" srcId="{6A91DC21-5B34-4CAA-ADAE-233407876B93}" destId="{07BBE7CE-A95D-4DAC-ADD5-06C8C00A5AC5}" srcOrd="1" destOrd="0" presId="urn:microsoft.com/office/officeart/2005/8/layout/orgChart1"/>
    <dgm:cxn modelId="{C17D6021-02E0-4A97-BD27-82B5FCE80284}" type="presParOf" srcId="{6A91DC21-5B34-4CAA-ADAE-233407876B93}" destId="{D1F6830E-F625-48D8-895D-94EADE3028FB}" srcOrd="2" destOrd="0" presId="urn:microsoft.com/office/officeart/2005/8/layout/orgChart1"/>
    <dgm:cxn modelId="{37282AD0-2FC2-40A8-B4FB-BB0DB7F0869F}" type="presParOf" srcId="{A7680FD0-C11E-4F9F-93B3-2EE2CCBDFB14}" destId="{7B6F01EE-A9BB-4A38-AEAE-FE6A041D08D2}" srcOrd="6" destOrd="0" presId="urn:microsoft.com/office/officeart/2005/8/layout/orgChart1"/>
    <dgm:cxn modelId="{34A66BC5-9484-4667-95EE-1D7441658FA7}" type="presParOf" srcId="{A7680FD0-C11E-4F9F-93B3-2EE2CCBDFB14}" destId="{A481B780-10E5-4258-B145-C286D6877C48}" srcOrd="7" destOrd="0" presId="urn:microsoft.com/office/officeart/2005/8/layout/orgChart1"/>
    <dgm:cxn modelId="{AB292D38-5391-49B8-BBE4-3E24EE57698B}" type="presParOf" srcId="{A481B780-10E5-4258-B145-C286D6877C48}" destId="{97B42DF5-FCD9-475B-9CCC-10F9D0293155}" srcOrd="0" destOrd="0" presId="urn:microsoft.com/office/officeart/2005/8/layout/orgChart1"/>
    <dgm:cxn modelId="{483143FE-2368-43D5-B16C-1EB4DF819A21}" type="presParOf" srcId="{97B42DF5-FCD9-475B-9CCC-10F9D0293155}" destId="{CB710383-AB2A-4109-93CF-2C188B1F5F42}" srcOrd="0" destOrd="0" presId="urn:microsoft.com/office/officeart/2005/8/layout/orgChart1"/>
    <dgm:cxn modelId="{AADCDA4A-8DDB-46DC-936D-65CD6DD5EF1C}" type="presParOf" srcId="{97B42DF5-FCD9-475B-9CCC-10F9D0293155}" destId="{29FB60AF-FB11-4557-8779-8494A28A088A}" srcOrd="1" destOrd="0" presId="urn:microsoft.com/office/officeart/2005/8/layout/orgChart1"/>
    <dgm:cxn modelId="{0C964CDE-0FD8-4D3C-B60F-79439ACEB3A5}" type="presParOf" srcId="{A481B780-10E5-4258-B145-C286D6877C48}" destId="{EF454EF6-21B1-4845-B8FF-36184641518E}" srcOrd="1" destOrd="0" presId="urn:microsoft.com/office/officeart/2005/8/layout/orgChart1"/>
    <dgm:cxn modelId="{FCECA458-E783-4155-9F44-689D3BFB2246}" type="presParOf" srcId="{A481B780-10E5-4258-B145-C286D6877C48}" destId="{A08ECAC4-C0F5-441F-B7BC-24915FA0FADA}" srcOrd="2" destOrd="0" presId="urn:microsoft.com/office/officeart/2005/8/layout/orgChart1"/>
    <dgm:cxn modelId="{B67A3C88-FD06-4C8B-B06B-CF7967E8DA13}" type="presParOf" srcId="{A7680FD0-C11E-4F9F-93B3-2EE2CCBDFB14}" destId="{4E86AEF1-49D8-4C47-B9FC-CADD13BB08B8}" srcOrd="8" destOrd="0" presId="urn:microsoft.com/office/officeart/2005/8/layout/orgChart1"/>
    <dgm:cxn modelId="{2BAA9B34-75C7-4506-B740-E431E228268C}" type="presParOf" srcId="{A7680FD0-C11E-4F9F-93B3-2EE2CCBDFB14}" destId="{D210147B-DA20-452E-BF3B-50E8804E3939}" srcOrd="9" destOrd="0" presId="urn:microsoft.com/office/officeart/2005/8/layout/orgChart1"/>
    <dgm:cxn modelId="{ABB1E76E-6915-4E7D-8DC8-B2B1AFE42B8D}" type="presParOf" srcId="{D210147B-DA20-452E-BF3B-50E8804E3939}" destId="{B6651296-6FE6-4F44-803D-9FFA2B2BDA19}" srcOrd="0" destOrd="0" presId="urn:microsoft.com/office/officeart/2005/8/layout/orgChart1"/>
    <dgm:cxn modelId="{8BBECEC8-AC58-4018-AD81-A09FFE9184DD}" type="presParOf" srcId="{B6651296-6FE6-4F44-803D-9FFA2B2BDA19}" destId="{1CA321DA-6F90-4664-BB56-B0EFEE5B53FB}" srcOrd="0" destOrd="0" presId="urn:microsoft.com/office/officeart/2005/8/layout/orgChart1"/>
    <dgm:cxn modelId="{C89D6AEC-E4E5-42EF-A78B-335EB862E8DA}" type="presParOf" srcId="{B6651296-6FE6-4F44-803D-9FFA2B2BDA19}" destId="{40F05B16-2BD4-4177-8CD8-8B30487267CA}" srcOrd="1" destOrd="0" presId="urn:microsoft.com/office/officeart/2005/8/layout/orgChart1"/>
    <dgm:cxn modelId="{70B4E99F-3CB3-487E-B13C-8DFDDAE35FAC}" type="presParOf" srcId="{D210147B-DA20-452E-BF3B-50E8804E3939}" destId="{E79C04C5-F93B-42EB-91C4-B06012F504D9}" srcOrd="1" destOrd="0" presId="urn:microsoft.com/office/officeart/2005/8/layout/orgChart1"/>
    <dgm:cxn modelId="{6577339E-9435-464D-9EFD-D6F69F12CE90}" type="presParOf" srcId="{D210147B-DA20-452E-BF3B-50E8804E3939}" destId="{60C24FE9-EA86-49C9-8986-8ABE19764F89}" srcOrd="2" destOrd="0" presId="urn:microsoft.com/office/officeart/2005/8/layout/orgChart1"/>
    <dgm:cxn modelId="{5A0863F5-50CB-43D4-9CF0-3F33E39E87C2}" type="presParOf" srcId="{A7680FD0-C11E-4F9F-93B3-2EE2CCBDFB14}" destId="{C8BCCC50-D5AE-4DC0-8127-E02587DECC0E}" srcOrd="10" destOrd="0" presId="urn:microsoft.com/office/officeart/2005/8/layout/orgChart1"/>
    <dgm:cxn modelId="{39E38003-D82A-44E5-8531-121E2BEC5040}" type="presParOf" srcId="{A7680FD0-C11E-4F9F-93B3-2EE2CCBDFB14}" destId="{96C00DA8-1655-4DEC-BB68-53F68E1C8F75}" srcOrd="11" destOrd="0" presId="urn:microsoft.com/office/officeart/2005/8/layout/orgChart1"/>
    <dgm:cxn modelId="{FFB9CE90-C966-490D-8536-A47977684157}" type="presParOf" srcId="{96C00DA8-1655-4DEC-BB68-53F68E1C8F75}" destId="{BF0EC9D6-64E7-439D-8A26-AD5BBAEB9097}" srcOrd="0" destOrd="0" presId="urn:microsoft.com/office/officeart/2005/8/layout/orgChart1"/>
    <dgm:cxn modelId="{CB085577-975E-42F1-9228-B2552B8D22A5}" type="presParOf" srcId="{BF0EC9D6-64E7-439D-8A26-AD5BBAEB9097}" destId="{6E17DF83-CC9B-4110-A7A0-49260C8ED9C0}" srcOrd="0" destOrd="0" presId="urn:microsoft.com/office/officeart/2005/8/layout/orgChart1"/>
    <dgm:cxn modelId="{BEDDC80D-DD39-462E-94CB-D7AB389BB578}" type="presParOf" srcId="{BF0EC9D6-64E7-439D-8A26-AD5BBAEB9097}" destId="{5DF56E79-631E-443B-A9C6-C82B91FB39F0}" srcOrd="1" destOrd="0" presId="urn:microsoft.com/office/officeart/2005/8/layout/orgChart1"/>
    <dgm:cxn modelId="{5D1498F3-F267-48B1-8FAB-722CF613A9DD}" type="presParOf" srcId="{96C00DA8-1655-4DEC-BB68-53F68E1C8F75}" destId="{8455D099-AFA5-41EB-B875-797D1E59113B}" srcOrd="1" destOrd="0" presId="urn:microsoft.com/office/officeart/2005/8/layout/orgChart1"/>
    <dgm:cxn modelId="{850A6265-2E02-43AD-B125-6FC1F5BE508E}" type="presParOf" srcId="{96C00DA8-1655-4DEC-BB68-53F68E1C8F75}" destId="{2E222DE0-CDDB-4F94-9296-082B97EB5430}" srcOrd="2" destOrd="0" presId="urn:microsoft.com/office/officeart/2005/8/layout/orgChart1"/>
    <dgm:cxn modelId="{535D0E45-AD92-428D-866B-8682E73ACDC3}" type="presParOf" srcId="{BAE29193-0B92-47EE-BF9B-9E508A5E3BEF}" destId="{18BD0C12-D6D2-43C6-98C8-8148EB06329B}" srcOrd="2" destOrd="0" presId="urn:microsoft.com/office/officeart/2005/8/layout/orgChart1"/>
    <dgm:cxn modelId="{5EB38234-11AE-4136-978D-ABE4644F7CEF}" type="presParOf" srcId="{3A388420-3B13-4F1B-9661-C3042933DF6E}" destId="{2BD6C9A3-BD6F-415A-8653-611F2F3F0820}" srcOrd="2" destOrd="0" presId="urn:microsoft.com/office/officeart/2005/8/layout/orgChart1"/>
    <dgm:cxn modelId="{E7643D92-61BB-4A46-BD6B-9FB20ACB8302}" type="presParOf" srcId="{3A388420-3B13-4F1B-9661-C3042933DF6E}" destId="{9022C691-1317-4AF5-8C07-8F61979BC43B}" srcOrd="3" destOrd="0" presId="urn:microsoft.com/office/officeart/2005/8/layout/orgChart1"/>
    <dgm:cxn modelId="{FF0E19A1-6A22-4987-82E5-2F5F0DFBF325}" type="presParOf" srcId="{9022C691-1317-4AF5-8C07-8F61979BC43B}" destId="{AB82105C-714E-4342-8554-570774AAE4ED}" srcOrd="0" destOrd="0" presId="urn:microsoft.com/office/officeart/2005/8/layout/orgChart1"/>
    <dgm:cxn modelId="{FFC47C9F-695E-46C4-804B-8CB389959096}" type="presParOf" srcId="{AB82105C-714E-4342-8554-570774AAE4ED}" destId="{4E92C101-D594-451F-84FC-E64E453558C2}" srcOrd="0" destOrd="0" presId="urn:microsoft.com/office/officeart/2005/8/layout/orgChart1"/>
    <dgm:cxn modelId="{6702D54C-EFE4-4921-9AAA-AA761D1967C0}" type="presParOf" srcId="{AB82105C-714E-4342-8554-570774AAE4ED}" destId="{9AE70BC4-056C-4EB9-92B0-DDE0C05620A1}" srcOrd="1" destOrd="0" presId="urn:microsoft.com/office/officeart/2005/8/layout/orgChart1"/>
    <dgm:cxn modelId="{42EAA6F7-F973-405F-B1E7-8B0F309C1E3D}" type="presParOf" srcId="{9022C691-1317-4AF5-8C07-8F61979BC43B}" destId="{B391CB64-2E82-4DAF-960C-CB2D17A5289D}" srcOrd="1" destOrd="0" presId="urn:microsoft.com/office/officeart/2005/8/layout/orgChart1"/>
    <dgm:cxn modelId="{90451AC4-30ED-499C-B4DC-31E5A5B19707}" type="presParOf" srcId="{B391CB64-2E82-4DAF-960C-CB2D17A5289D}" destId="{B05AE050-9F31-4432-B1EE-CB9BDCEC11F5}" srcOrd="0" destOrd="0" presId="urn:microsoft.com/office/officeart/2005/8/layout/orgChart1"/>
    <dgm:cxn modelId="{1F996D6C-C7F0-4AA2-A8F2-2D77EB244A1B}" type="presParOf" srcId="{B391CB64-2E82-4DAF-960C-CB2D17A5289D}" destId="{71796817-B3F1-47BF-AFBE-2AEE64AB904B}" srcOrd="1" destOrd="0" presId="urn:microsoft.com/office/officeart/2005/8/layout/orgChart1"/>
    <dgm:cxn modelId="{C658B6A5-3A57-4C89-8D34-52D69B2A09DD}" type="presParOf" srcId="{71796817-B3F1-47BF-AFBE-2AEE64AB904B}" destId="{38849C3F-B5D6-4927-B376-75EF254A5746}" srcOrd="0" destOrd="0" presId="urn:microsoft.com/office/officeart/2005/8/layout/orgChart1"/>
    <dgm:cxn modelId="{1D2E6DAD-8819-4B32-9795-E3F82A0F0EF9}" type="presParOf" srcId="{38849C3F-B5D6-4927-B376-75EF254A5746}" destId="{49A9EDE9-EC9E-4020-BE49-277925FE56AF}" srcOrd="0" destOrd="0" presId="urn:microsoft.com/office/officeart/2005/8/layout/orgChart1"/>
    <dgm:cxn modelId="{901EC0E2-5A1E-4827-BB2A-106C276A7005}" type="presParOf" srcId="{38849C3F-B5D6-4927-B376-75EF254A5746}" destId="{39354436-7B0E-4902-93A4-E78AFBDE05FA}" srcOrd="1" destOrd="0" presId="urn:microsoft.com/office/officeart/2005/8/layout/orgChart1"/>
    <dgm:cxn modelId="{15E794A7-A6CF-4A22-AB5D-0D038CCF3AF1}" type="presParOf" srcId="{71796817-B3F1-47BF-AFBE-2AEE64AB904B}" destId="{1FBEA701-70B7-4AF1-825F-2EE08EC3C8EC}" srcOrd="1" destOrd="0" presId="urn:microsoft.com/office/officeart/2005/8/layout/orgChart1"/>
    <dgm:cxn modelId="{7466118F-0360-42FB-8831-7EA002AD1F94}" type="presParOf" srcId="{71796817-B3F1-47BF-AFBE-2AEE64AB904B}" destId="{3BCE2C51-1510-4D86-8AA9-5CE0646EBB59}" srcOrd="2" destOrd="0" presId="urn:microsoft.com/office/officeart/2005/8/layout/orgChart1"/>
    <dgm:cxn modelId="{C9C0E0EF-D4EA-4E80-8E64-C8A81BAB51FA}" type="presParOf" srcId="{B391CB64-2E82-4DAF-960C-CB2D17A5289D}" destId="{A3911180-4E0E-4A6E-9D4A-8493BC0C92C1}" srcOrd="2" destOrd="0" presId="urn:microsoft.com/office/officeart/2005/8/layout/orgChart1"/>
    <dgm:cxn modelId="{F32ADC1E-FE8B-465D-8E42-69AA096A6A2D}" type="presParOf" srcId="{B391CB64-2E82-4DAF-960C-CB2D17A5289D}" destId="{8C62AB6F-3664-4FED-8A3D-6D66F02A3B09}" srcOrd="3" destOrd="0" presId="urn:microsoft.com/office/officeart/2005/8/layout/orgChart1"/>
    <dgm:cxn modelId="{2CB83DC2-FF97-4412-8BEE-794B98A9CDFF}" type="presParOf" srcId="{8C62AB6F-3664-4FED-8A3D-6D66F02A3B09}" destId="{56A247A0-0F02-4759-8382-F08345FC4DAC}" srcOrd="0" destOrd="0" presId="urn:microsoft.com/office/officeart/2005/8/layout/orgChart1"/>
    <dgm:cxn modelId="{82727721-6D07-43FC-887B-5C6F9C4AF74A}" type="presParOf" srcId="{56A247A0-0F02-4759-8382-F08345FC4DAC}" destId="{5AC87553-9E02-437C-B579-DFC14DB1653E}" srcOrd="0" destOrd="0" presId="urn:microsoft.com/office/officeart/2005/8/layout/orgChart1"/>
    <dgm:cxn modelId="{11ADC079-F116-45A6-94A0-FC2FBE008474}" type="presParOf" srcId="{56A247A0-0F02-4759-8382-F08345FC4DAC}" destId="{725752A8-2232-41EC-842E-055B712B2E43}" srcOrd="1" destOrd="0" presId="urn:microsoft.com/office/officeart/2005/8/layout/orgChart1"/>
    <dgm:cxn modelId="{13EFB704-75DA-48C9-B4FE-5F979E568C87}" type="presParOf" srcId="{8C62AB6F-3664-4FED-8A3D-6D66F02A3B09}" destId="{F90D0CA7-F554-4349-A93D-7247FC6ED5AF}" srcOrd="1" destOrd="0" presId="urn:microsoft.com/office/officeart/2005/8/layout/orgChart1"/>
    <dgm:cxn modelId="{123187B6-1D94-4AD9-9192-466FE1E7551D}" type="presParOf" srcId="{8C62AB6F-3664-4FED-8A3D-6D66F02A3B09}" destId="{C3A82B61-2BA3-416E-A8D2-2B349825EBCC}" srcOrd="2" destOrd="0" presId="urn:microsoft.com/office/officeart/2005/8/layout/orgChart1"/>
    <dgm:cxn modelId="{B855F65A-39D2-4556-8897-97759B08DCD5}" type="presParOf" srcId="{B391CB64-2E82-4DAF-960C-CB2D17A5289D}" destId="{343F6CF8-1FF0-47A6-8612-B6AFB4725384}" srcOrd="4" destOrd="0" presId="urn:microsoft.com/office/officeart/2005/8/layout/orgChart1"/>
    <dgm:cxn modelId="{A42C22E8-E5FC-465A-9303-8A4BE63A549D}" type="presParOf" srcId="{B391CB64-2E82-4DAF-960C-CB2D17A5289D}" destId="{E8D21D09-B090-44D8-9022-150E2C53AA90}" srcOrd="5" destOrd="0" presId="urn:microsoft.com/office/officeart/2005/8/layout/orgChart1"/>
    <dgm:cxn modelId="{1134FA3E-FD1F-4BC7-B93E-4E7834B1F815}" type="presParOf" srcId="{E8D21D09-B090-44D8-9022-150E2C53AA90}" destId="{5ECACAC5-F988-4284-87D7-2D54220753BD}" srcOrd="0" destOrd="0" presId="urn:microsoft.com/office/officeart/2005/8/layout/orgChart1"/>
    <dgm:cxn modelId="{750E418C-9530-490A-8CC0-B9A910519F1F}" type="presParOf" srcId="{5ECACAC5-F988-4284-87D7-2D54220753BD}" destId="{8745B90E-6545-4627-A84E-786D6C9D8F53}" srcOrd="0" destOrd="0" presId="urn:microsoft.com/office/officeart/2005/8/layout/orgChart1"/>
    <dgm:cxn modelId="{4AB3AAFD-7C4E-48E8-9BF1-AE0C409EFE4E}" type="presParOf" srcId="{5ECACAC5-F988-4284-87D7-2D54220753BD}" destId="{175AB118-B888-4FEC-920B-E2A916A08E75}" srcOrd="1" destOrd="0" presId="urn:microsoft.com/office/officeart/2005/8/layout/orgChart1"/>
    <dgm:cxn modelId="{5A0984D9-F42E-432F-9568-864D44602D8A}" type="presParOf" srcId="{E8D21D09-B090-44D8-9022-150E2C53AA90}" destId="{4AD444C2-B0BB-4A44-B906-9260C406F181}" srcOrd="1" destOrd="0" presId="urn:microsoft.com/office/officeart/2005/8/layout/orgChart1"/>
    <dgm:cxn modelId="{AC5495ED-501B-49DE-AE41-21AC9B2F3C6C}" type="presParOf" srcId="{E8D21D09-B090-44D8-9022-150E2C53AA90}" destId="{25B417E1-0BFF-4111-A976-D123E244D482}" srcOrd="2" destOrd="0" presId="urn:microsoft.com/office/officeart/2005/8/layout/orgChart1"/>
    <dgm:cxn modelId="{D997BCFC-ABE1-4FEF-BF2A-BD9AA9F75F60}" type="presParOf" srcId="{B391CB64-2E82-4DAF-960C-CB2D17A5289D}" destId="{051A88EB-3D73-4DCA-BC2A-33A6199FB8D2}" srcOrd="6" destOrd="0" presId="urn:microsoft.com/office/officeart/2005/8/layout/orgChart1"/>
    <dgm:cxn modelId="{8260D483-E6B0-486B-B7D0-8DD3C159CCB7}" type="presParOf" srcId="{B391CB64-2E82-4DAF-960C-CB2D17A5289D}" destId="{69BD761C-5E04-4A50-A9E9-52AC7A3D317E}" srcOrd="7" destOrd="0" presId="urn:microsoft.com/office/officeart/2005/8/layout/orgChart1"/>
    <dgm:cxn modelId="{29152156-824C-402E-832D-F2393928B067}" type="presParOf" srcId="{69BD761C-5E04-4A50-A9E9-52AC7A3D317E}" destId="{52B1B4C9-F123-4173-9BE6-FB91AD483AB8}" srcOrd="0" destOrd="0" presId="urn:microsoft.com/office/officeart/2005/8/layout/orgChart1"/>
    <dgm:cxn modelId="{00181A6A-5590-4EBA-B4A7-668F72F92E36}" type="presParOf" srcId="{52B1B4C9-F123-4173-9BE6-FB91AD483AB8}" destId="{59E359D8-BA01-4B01-ABA3-F6C6556C08E8}" srcOrd="0" destOrd="0" presId="urn:microsoft.com/office/officeart/2005/8/layout/orgChart1"/>
    <dgm:cxn modelId="{422459B6-2F08-44EB-84EC-7BE71297CC91}" type="presParOf" srcId="{52B1B4C9-F123-4173-9BE6-FB91AD483AB8}" destId="{66D55640-B88D-4931-A73F-F1C2B19118D0}" srcOrd="1" destOrd="0" presId="urn:microsoft.com/office/officeart/2005/8/layout/orgChart1"/>
    <dgm:cxn modelId="{AE9551F3-CE2B-4B18-90C9-3C869D690F23}" type="presParOf" srcId="{69BD761C-5E04-4A50-A9E9-52AC7A3D317E}" destId="{9AC25EB3-A356-4158-A10D-8882BBD41084}" srcOrd="1" destOrd="0" presId="urn:microsoft.com/office/officeart/2005/8/layout/orgChart1"/>
    <dgm:cxn modelId="{14450763-C5E8-4E2D-8983-C4D2C01A3BB4}" type="presParOf" srcId="{69BD761C-5E04-4A50-A9E9-52AC7A3D317E}" destId="{B2C0DB53-4759-463E-83E8-7072256F83EF}" srcOrd="2" destOrd="0" presId="urn:microsoft.com/office/officeart/2005/8/layout/orgChart1"/>
    <dgm:cxn modelId="{D2F47132-00B1-4EAC-820B-A30E3513DC1D}" type="presParOf" srcId="{B391CB64-2E82-4DAF-960C-CB2D17A5289D}" destId="{ACF203FF-34EA-4495-A995-63B6A1F09F1B}" srcOrd="8" destOrd="0" presId="urn:microsoft.com/office/officeart/2005/8/layout/orgChart1"/>
    <dgm:cxn modelId="{180AC0DA-09FA-4C95-A5B4-AFECF0C07F7D}" type="presParOf" srcId="{B391CB64-2E82-4DAF-960C-CB2D17A5289D}" destId="{4BD3A719-8C0F-4C3C-84A8-76EF204699F9}" srcOrd="9" destOrd="0" presId="urn:microsoft.com/office/officeart/2005/8/layout/orgChart1"/>
    <dgm:cxn modelId="{B9AB198A-2FF7-4430-BAAE-E2B8580555C0}" type="presParOf" srcId="{4BD3A719-8C0F-4C3C-84A8-76EF204699F9}" destId="{A9861937-6A6A-4756-85C7-8468F6490322}" srcOrd="0" destOrd="0" presId="urn:microsoft.com/office/officeart/2005/8/layout/orgChart1"/>
    <dgm:cxn modelId="{521334F1-E3EF-4592-B704-90854E84F4CA}" type="presParOf" srcId="{A9861937-6A6A-4756-85C7-8468F6490322}" destId="{610B9C0D-DB70-475C-A963-ADC7ADF4BAFE}" srcOrd="0" destOrd="0" presId="urn:microsoft.com/office/officeart/2005/8/layout/orgChart1"/>
    <dgm:cxn modelId="{2EE6FC2B-7EDC-4CBD-A1C5-E7D5616924CD}" type="presParOf" srcId="{A9861937-6A6A-4756-85C7-8468F6490322}" destId="{0118F8D8-84DA-437A-A437-ACC597454CBE}" srcOrd="1" destOrd="0" presId="urn:microsoft.com/office/officeart/2005/8/layout/orgChart1"/>
    <dgm:cxn modelId="{267220B3-D671-4A2D-B06D-FEB7180AE390}" type="presParOf" srcId="{4BD3A719-8C0F-4C3C-84A8-76EF204699F9}" destId="{DDE62623-E31D-4EDD-A319-F81583AF9A20}" srcOrd="1" destOrd="0" presId="urn:microsoft.com/office/officeart/2005/8/layout/orgChart1"/>
    <dgm:cxn modelId="{666EB491-8FB2-4D11-8502-B6D29D7762E0}" type="presParOf" srcId="{4BD3A719-8C0F-4C3C-84A8-76EF204699F9}" destId="{ABF12BE1-B5A5-4513-8229-F26061355A4E}" srcOrd="2" destOrd="0" presId="urn:microsoft.com/office/officeart/2005/8/layout/orgChart1"/>
    <dgm:cxn modelId="{AAE91BD0-C3A2-43DE-887D-E72EDC7796DF}" type="presParOf" srcId="{B391CB64-2E82-4DAF-960C-CB2D17A5289D}" destId="{678973C3-0B78-484D-9BDA-12077844AD06}" srcOrd="10" destOrd="0" presId="urn:microsoft.com/office/officeart/2005/8/layout/orgChart1"/>
    <dgm:cxn modelId="{FEB762D7-89A4-40E0-AF0E-6A822A3DF632}" type="presParOf" srcId="{B391CB64-2E82-4DAF-960C-CB2D17A5289D}" destId="{51303C42-3360-4BAB-BCCC-6F1A93B5DF22}" srcOrd="11" destOrd="0" presId="urn:microsoft.com/office/officeart/2005/8/layout/orgChart1"/>
    <dgm:cxn modelId="{5233852F-E90F-4A54-88CD-4B2439D62354}" type="presParOf" srcId="{51303C42-3360-4BAB-BCCC-6F1A93B5DF22}" destId="{98BAA87F-A75F-43C1-BC27-BDE87D38D691}" srcOrd="0" destOrd="0" presId="urn:microsoft.com/office/officeart/2005/8/layout/orgChart1"/>
    <dgm:cxn modelId="{2CCFD0AB-7D9B-4868-BD8C-C80943B0F818}" type="presParOf" srcId="{98BAA87F-A75F-43C1-BC27-BDE87D38D691}" destId="{E46FD5F7-B981-458D-A200-978657EEDDA3}" srcOrd="0" destOrd="0" presId="urn:microsoft.com/office/officeart/2005/8/layout/orgChart1"/>
    <dgm:cxn modelId="{C0C29769-2A5E-4342-918B-F8075DC7CF87}" type="presParOf" srcId="{98BAA87F-A75F-43C1-BC27-BDE87D38D691}" destId="{6C2E87E0-38E6-4D63-A0F8-61815B777FCB}" srcOrd="1" destOrd="0" presId="urn:microsoft.com/office/officeart/2005/8/layout/orgChart1"/>
    <dgm:cxn modelId="{450845B3-9FA7-44E7-8443-CA4B6BD164F8}" type="presParOf" srcId="{51303C42-3360-4BAB-BCCC-6F1A93B5DF22}" destId="{5A6E4433-8DE3-4D59-8D88-B5631F765DE1}" srcOrd="1" destOrd="0" presId="urn:microsoft.com/office/officeart/2005/8/layout/orgChart1"/>
    <dgm:cxn modelId="{E1424EAA-6A87-4D6C-B161-8C69B71A1335}" type="presParOf" srcId="{51303C42-3360-4BAB-BCCC-6F1A93B5DF22}" destId="{7904FD17-9D14-4200-B4AD-0CA49D1A2F1F}" srcOrd="2" destOrd="0" presId="urn:microsoft.com/office/officeart/2005/8/layout/orgChart1"/>
    <dgm:cxn modelId="{FA0858C9-C6E3-4852-A15D-EBDB37E6284E}" type="presParOf" srcId="{9022C691-1317-4AF5-8C07-8F61979BC43B}" destId="{E7D1550E-2F1E-4A42-A845-C8BC163B72EE}" srcOrd="2" destOrd="0" presId="urn:microsoft.com/office/officeart/2005/8/layout/orgChart1"/>
    <dgm:cxn modelId="{16D4652D-FB09-4883-919A-9B837634B68E}" type="presParOf" srcId="{3A388420-3B13-4F1B-9661-C3042933DF6E}" destId="{068DC6AD-2A6A-4F43-938E-A8E38462B789}" srcOrd="4" destOrd="0" presId="urn:microsoft.com/office/officeart/2005/8/layout/orgChart1"/>
    <dgm:cxn modelId="{787C2FA3-27A5-402B-A0DA-1DEC2FE4BB3E}" type="presParOf" srcId="{3A388420-3B13-4F1B-9661-C3042933DF6E}" destId="{AA607282-0BF7-4A25-9A2C-2963F9260C43}" srcOrd="5" destOrd="0" presId="urn:microsoft.com/office/officeart/2005/8/layout/orgChart1"/>
    <dgm:cxn modelId="{5AD1F4CA-58F9-420D-AD8F-2966D1D9F5B7}" type="presParOf" srcId="{AA607282-0BF7-4A25-9A2C-2963F9260C43}" destId="{BEC08BB5-D6D5-4121-928C-6DF483189701}" srcOrd="0" destOrd="0" presId="urn:microsoft.com/office/officeart/2005/8/layout/orgChart1"/>
    <dgm:cxn modelId="{75D58DDB-BD5B-4C43-8AFA-0E5C854C638C}" type="presParOf" srcId="{BEC08BB5-D6D5-4121-928C-6DF483189701}" destId="{67630CD2-42AA-4F08-98BC-437EF0571D90}" srcOrd="0" destOrd="0" presId="urn:microsoft.com/office/officeart/2005/8/layout/orgChart1"/>
    <dgm:cxn modelId="{9CEEB79C-45F9-4833-8C34-8AE05DE14195}" type="presParOf" srcId="{BEC08BB5-D6D5-4121-928C-6DF483189701}" destId="{AEA7BC63-A65D-4D88-8FC8-125BF87D7FA6}" srcOrd="1" destOrd="0" presId="urn:microsoft.com/office/officeart/2005/8/layout/orgChart1"/>
    <dgm:cxn modelId="{AB6EA195-0FFC-429D-A64A-F61D49D5C2A8}" type="presParOf" srcId="{AA607282-0BF7-4A25-9A2C-2963F9260C43}" destId="{6597B3ED-7D7B-44D5-B078-60046FB95276}" srcOrd="1" destOrd="0" presId="urn:microsoft.com/office/officeart/2005/8/layout/orgChart1"/>
    <dgm:cxn modelId="{8580205B-06ED-42E4-AF12-25567D571511}" type="presParOf" srcId="{6597B3ED-7D7B-44D5-B078-60046FB95276}" destId="{46730C17-2CF9-49C8-A56E-E1C0B77AFEFC}" srcOrd="0" destOrd="0" presId="urn:microsoft.com/office/officeart/2005/8/layout/orgChart1"/>
    <dgm:cxn modelId="{9EE110AF-9773-4793-BC5B-F9DE62189DCF}" type="presParOf" srcId="{6597B3ED-7D7B-44D5-B078-60046FB95276}" destId="{913B59DE-8D4E-46CE-85C7-571147AD136B}" srcOrd="1" destOrd="0" presId="urn:microsoft.com/office/officeart/2005/8/layout/orgChart1"/>
    <dgm:cxn modelId="{3FC0616A-3D0A-4637-9F4C-F58F99A02E3A}" type="presParOf" srcId="{913B59DE-8D4E-46CE-85C7-571147AD136B}" destId="{15E3C937-5C33-4E7F-A9ED-4B0C7D87DE37}" srcOrd="0" destOrd="0" presId="urn:microsoft.com/office/officeart/2005/8/layout/orgChart1"/>
    <dgm:cxn modelId="{B34CA6BE-4859-42C4-8266-EF922A667334}" type="presParOf" srcId="{15E3C937-5C33-4E7F-A9ED-4B0C7D87DE37}" destId="{B290C3BF-9E5F-4F27-8353-DC090907D644}" srcOrd="0" destOrd="0" presId="urn:microsoft.com/office/officeart/2005/8/layout/orgChart1"/>
    <dgm:cxn modelId="{ACCEA9F5-A97C-4477-81CC-4FC242ED66D4}" type="presParOf" srcId="{15E3C937-5C33-4E7F-A9ED-4B0C7D87DE37}" destId="{CDBAD15F-AB5E-4446-9E76-898621ACC7CC}" srcOrd="1" destOrd="0" presId="urn:microsoft.com/office/officeart/2005/8/layout/orgChart1"/>
    <dgm:cxn modelId="{32093962-1E8F-438E-97B1-65A526D2553E}" type="presParOf" srcId="{913B59DE-8D4E-46CE-85C7-571147AD136B}" destId="{9E19F6CC-9B03-4ED2-88A6-A59FBC779EBA}" srcOrd="1" destOrd="0" presId="urn:microsoft.com/office/officeart/2005/8/layout/orgChart1"/>
    <dgm:cxn modelId="{2A96416C-C801-430A-B38B-8F3A59B8EA20}" type="presParOf" srcId="{913B59DE-8D4E-46CE-85C7-571147AD136B}" destId="{005BD140-0107-4906-8134-CDD7D8D1DCC1}" srcOrd="2" destOrd="0" presId="urn:microsoft.com/office/officeart/2005/8/layout/orgChart1"/>
    <dgm:cxn modelId="{5BA1FCD6-2E67-492F-905A-00AF4A2D2C67}" type="presParOf" srcId="{6597B3ED-7D7B-44D5-B078-60046FB95276}" destId="{44F1F685-E6FA-42BF-899B-9EC49C2B2E4F}" srcOrd="2" destOrd="0" presId="urn:microsoft.com/office/officeart/2005/8/layout/orgChart1"/>
    <dgm:cxn modelId="{9494749C-E055-43FA-AAD4-EC3FE0035635}" type="presParOf" srcId="{6597B3ED-7D7B-44D5-B078-60046FB95276}" destId="{0081AA17-1F27-498F-AA7E-72EF5AFBDB23}" srcOrd="3" destOrd="0" presId="urn:microsoft.com/office/officeart/2005/8/layout/orgChart1"/>
    <dgm:cxn modelId="{C4F098B5-93CA-4300-926B-F98E0175194E}" type="presParOf" srcId="{0081AA17-1F27-498F-AA7E-72EF5AFBDB23}" destId="{28ED52BC-AC7A-4B2E-A2FD-7FC2324160B2}" srcOrd="0" destOrd="0" presId="urn:microsoft.com/office/officeart/2005/8/layout/orgChart1"/>
    <dgm:cxn modelId="{491DADAC-D4E4-4F1D-8C81-F989914BE6EC}" type="presParOf" srcId="{28ED52BC-AC7A-4B2E-A2FD-7FC2324160B2}" destId="{1D0784CF-E554-4378-AEC6-CBB1252BDDA7}" srcOrd="0" destOrd="0" presId="urn:microsoft.com/office/officeart/2005/8/layout/orgChart1"/>
    <dgm:cxn modelId="{5E4BC11F-6CB3-45EE-AC9A-EFF69C16451D}" type="presParOf" srcId="{28ED52BC-AC7A-4B2E-A2FD-7FC2324160B2}" destId="{DA57C4C1-D187-4DB7-A7C3-E2C98C0BE294}" srcOrd="1" destOrd="0" presId="urn:microsoft.com/office/officeart/2005/8/layout/orgChart1"/>
    <dgm:cxn modelId="{91B67F9A-194F-44BB-8711-83FE869DC0F9}" type="presParOf" srcId="{0081AA17-1F27-498F-AA7E-72EF5AFBDB23}" destId="{8BA5C547-A9AD-4F7C-83A1-9E2B5D983393}" srcOrd="1" destOrd="0" presId="urn:microsoft.com/office/officeart/2005/8/layout/orgChart1"/>
    <dgm:cxn modelId="{E61CC67D-A409-47ED-81A5-F6A6648A52FC}" type="presParOf" srcId="{0081AA17-1F27-498F-AA7E-72EF5AFBDB23}" destId="{4918DCBF-5849-4CDA-BB18-A371C8BA1AC1}" srcOrd="2" destOrd="0" presId="urn:microsoft.com/office/officeart/2005/8/layout/orgChart1"/>
    <dgm:cxn modelId="{CA41294E-DA63-4883-99E0-1F0AB4F3A8BA}" type="presParOf" srcId="{6597B3ED-7D7B-44D5-B078-60046FB95276}" destId="{670054F5-D26E-4B44-A787-7459F58BE70E}" srcOrd="4" destOrd="0" presId="urn:microsoft.com/office/officeart/2005/8/layout/orgChart1"/>
    <dgm:cxn modelId="{07AACDE2-1866-4954-9BEC-D73B77DBCD05}" type="presParOf" srcId="{6597B3ED-7D7B-44D5-B078-60046FB95276}" destId="{5A1DBDC6-273E-4D37-8370-3C6B593D3183}" srcOrd="5" destOrd="0" presId="urn:microsoft.com/office/officeart/2005/8/layout/orgChart1"/>
    <dgm:cxn modelId="{FF23EAD2-C7FE-42C0-9256-CB6E75559D8D}" type="presParOf" srcId="{5A1DBDC6-273E-4D37-8370-3C6B593D3183}" destId="{0730E39A-1CCF-4354-B55D-29BFF894DFE4}" srcOrd="0" destOrd="0" presId="urn:microsoft.com/office/officeart/2005/8/layout/orgChart1"/>
    <dgm:cxn modelId="{4F4C27AD-9E6D-41C5-8319-22A6FFA2ADC5}" type="presParOf" srcId="{0730E39A-1CCF-4354-B55D-29BFF894DFE4}" destId="{B4BF29F1-61AE-4AA3-9B53-CB59C750E8D0}" srcOrd="0" destOrd="0" presId="urn:microsoft.com/office/officeart/2005/8/layout/orgChart1"/>
    <dgm:cxn modelId="{2874ED58-AE5C-4A25-88F1-52E4E1BBA848}" type="presParOf" srcId="{0730E39A-1CCF-4354-B55D-29BFF894DFE4}" destId="{DDC81ACD-6242-4DC5-94E4-365690FEC89C}" srcOrd="1" destOrd="0" presId="urn:microsoft.com/office/officeart/2005/8/layout/orgChart1"/>
    <dgm:cxn modelId="{531265BE-9C6C-47AB-AEEA-38D88B4E69E5}" type="presParOf" srcId="{5A1DBDC6-273E-4D37-8370-3C6B593D3183}" destId="{DA08D36C-73B3-4131-AB6C-29CA4AAE241E}" srcOrd="1" destOrd="0" presId="urn:microsoft.com/office/officeart/2005/8/layout/orgChart1"/>
    <dgm:cxn modelId="{410C1F08-ABFB-4BF7-9B18-6D75664A2003}" type="presParOf" srcId="{5A1DBDC6-273E-4D37-8370-3C6B593D3183}" destId="{411C0A45-FA80-4169-83DC-F763DE3F664D}" srcOrd="2" destOrd="0" presId="urn:microsoft.com/office/officeart/2005/8/layout/orgChart1"/>
    <dgm:cxn modelId="{7E95589E-837D-4F8B-90BC-0D1277475B7B}" type="presParOf" srcId="{6597B3ED-7D7B-44D5-B078-60046FB95276}" destId="{40F0F129-76CF-412E-9E66-05DFAE533CFA}" srcOrd="6" destOrd="0" presId="urn:microsoft.com/office/officeart/2005/8/layout/orgChart1"/>
    <dgm:cxn modelId="{8EB96971-798F-44E1-845C-EEDFAF903284}" type="presParOf" srcId="{6597B3ED-7D7B-44D5-B078-60046FB95276}" destId="{E4C5A69B-2F66-40F9-A5F1-C6C6DA70821A}" srcOrd="7" destOrd="0" presId="urn:microsoft.com/office/officeart/2005/8/layout/orgChart1"/>
    <dgm:cxn modelId="{A7076B08-17F5-4715-8AB3-DC640CD31A27}" type="presParOf" srcId="{E4C5A69B-2F66-40F9-A5F1-C6C6DA70821A}" destId="{358A86C7-5E4D-465C-9342-B2FACA57E90F}" srcOrd="0" destOrd="0" presId="urn:microsoft.com/office/officeart/2005/8/layout/orgChart1"/>
    <dgm:cxn modelId="{0F12BBC6-29E3-4870-94F8-C2D97C9D1711}" type="presParOf" srcId="{358A86C7-5E4D-465C-9342-B2FACA57E90F}" destId="{654A6BED-2943-4FD3-A741-C2101E165965}" srcOrd="0" destOrd="0" presId="urn:microsoft.com/office/officeart/2005/8/layout/orgChart1"/>
    <dgm:cxn modelId="{D6039D98-D862-4FDD-BAF8-4FB7FD3170E3}" type="presParOf" srcId="{358A86C7-5E4D-465C-9342-B2FACA57E90F}" destId="{198A5783-45B5-4A80-B13A-065731A5002C}" srcOrd="1" destOrd="0" presId="urn:microsoft.com/office/officeart/2005/8/layout/orgChart1"/>
    <dgm:cxn modelId="{27354F0C-E51C-432B-A4F3-D7AA559A9030}" type="presParOf" srcId="{E4C5A69B-2F66-40F9-A5F1-C6C6DA70821A}" destId="{1BCD1614-6A11-4EEA-85CF-0510A2E20F6E}" srcOrd="1" destOrd="0" presId="urn:microsoft.com/office/officeart/2005/8/layout/orgChart1"/>
    <dgm:cxn modelId="{CC7C649A-0414-4CD3-89FF-19542E243F89}" type="presParOf" srcId="{E4C5A69B-2F66-40F9-A5F1-C6C6DA70821A}" destId="{F54379A0-CE53-4440-B4BE-D0763CB8F985}" srcOrd="2" destOrd="0" presId="urn:microsoft.com/office/officeart/2005/8/layout/orgChart1"/>
    <dgm:cxn modelId="{8B5BE008-585B-4056-9CE3-4FC94CC02419}" type="presParOf" srcId="{6597B3ED-7D7B-44D5-B078-60046FB95276}" destId="{95149534-B195-4029-8A8A-2CEA33392613}" srcOrd="8" destOrd="0" presId="urn:microsoft.com/office/officeart/2005/8/layout/orgChart1"/>
    <dgm:cxn modelId="{99AA9F89-E60C-4698-9D95-E1EE4712C0C2}" type="presParOf" srcId="{6597B3ED-7D7B-44D5-B078-60046FB95276}" destId="{C9BF6031-B04B-4666-A2FB-B9D7AF99A405}" srcOrd="9" destOrd="0" presId="urn:microsoft.com/office/officeart/2005/8/layout/orgChart1"/>
    <dgm:cxn modelId="{9B820A83-FEBD-4EF4-9A75-282F9A29CDC9}" type="presParOf" srcId="{C9BF6031-B04B-4666-A2FB-B9D7AF99A405}" destId="{1D06438B-7362-44D1-9960-71EBD86A9392}" srcOrd="0" destOrd="0" presId="urn:microsoft.com/office/officeart/2005/8/layout/orgChart1"/>
    <dgm:cxn modelId="{AC08A37F-D294-4DB9-A15D-3BCF19FA4EFB}" type="presParOf" srcId="{1D06438B-7362-44D1-9960-71EBD86A9392}" destId="{189565C7-3973-49DF-9081-6C99B1E0A8C2}" srcOrd="0" destOrd="0" presId="urn:microsoft.com/office/officeart/2005/8/layout/orgChart1"/>
    <dgm:cxn modelId="{E89B078E-41BE-4901-AF96-45C5443D4BBD}" type="presParOf" srcId="{1D06438B-7362-44D1-9960-71EBD86A9392}" destId="{387F93EF-8783-490B-ADC7-E8E90A8344B5}" srcOrd="1" destOrd="0" presId="urn:microsoft.com/office/officeart/2005/8/layout/orgChart1"/>
    <dgm:cxn modelId="{BDAAB229-1370-4B04-A25E-0FD06DB6E9C9}" type="presParOf" srcId="{C9BF6031-B04B-4666-A2FB-B9D7AF99A405}" destId="{EE1B4AC6-87ED-48BC-A009-433A9DAB707F}" srcOrd="1" destOrd="0" presId="urn:microsoft.com/office/officeart/2005/8/layout/orgChart1"/>
    <dgm:cxn modelId="{A3D7073F-E486-4327-8748-03442105965F}" type="presParOf" srcId="{C9BF6031-B04B-4666-A2FB-B9D7AF99A405}" destId="{36B0C1DF-CF10-4A1B-9438-C7FCB3B88B86}" srcOrd="2" destOrd="0" presId="urn:microsoft.com/office/officeart/2005/8/layout/orgChart1"/>
    <dgm:cxn modelId="{685A8C28-8286-4448-8783-6A3C22C8137D}" type="presParOf" srcId="{6597B3ED-7D7B-44D5-B078-60046FB95276}" destId="{CB0273D1-319E-4A90-8471-8AB0B8AABD6F}" srcOrd="10" destOrd="0" presId="urn:microsoft.com/office/officeart/2005/8/layout/orgChart1"/>
    <dgm:cxn modelId="{89BDFB58-B24C-4EAF-B215-740C83803F40}" type="presParOf" srcId="{6597B3ED-7D7B-44D5-B078-60046FB95276}" destId="{70DBE95B-6F8D-4842-A92F-619CD1470985}" srcOrd="11" destOrd="0" presId="urn:microsoft.com/office/officeart/2005/8/layout/orgChart1"/>
    <dgm:cxn modelId="{BC7A12AB-47CC-4D65-933F-F63E0971A088}" type="presParOf" srcId="{70DBE95B-6F8D-4842-A92F-619CD1470985}" destId="{B9B2482A-3641-4257-9597-DDA6411C5784}" srcOrd="0" destOrd="0" presId="urn:microsoft.com/office/officeart/2005/8/layout/orgChart1"/>
    <dgm:cxn modelId="{71222DF1-D168-4755-8362-3847C2CF7239}" type="presParOf" srcId="{B9B2482A-3641-4257-9597-DDA6411C5784}" destId="{5953F654-F1BC-44A0-A934-03507B965331}" srcOrd="0" destOrd="0" presId="urn:microsoft.com/office/officeart/2005/8/layout/orgChart1"/>
    <dgm:cxn modelId="{39BDB6D2-BDF0-4ECE-A249-72C1B2093B1F}" type="presParOf" srcId="{B9B2482A-3641-4257-9597-DDA6411C5784}" destId="{E7E1C5E8-1D14-482B-B77F-D90AE3E4DE29}" srcOrd="1" destOrd="0" presId="urn:microsoft.com/office/officeart/2005/8/layout/orgChart1"/>
    <dgm:cxn modelId="{75CA8282-2BBA-4778-BECA-689F324B2A43}" type="presParOf" srcId="{70DBE95B-6F8D-4842-A92F-619CD1470985}" destId="{8F4B3585-D55B-4AD7-95BC-5881C24254D5}" srcOrd="1" destOrd="0" presId="urn:microsoft.com/office/officeart/2005/8/layout/orgChart1"/>
    <dgm:cxn modelId="{C75B15B3-0552-4A4D-BA11-B27CC4874EC9}" type="presParOf" srcId="{70DBE95B-6F8D-4842-A92F-619CD1470985}" destId="{FD4446BA-B5BB-4AEC-8165-2B7FC5FF5B46}" srcOrd="2" destOrd="0" presId="urn:microsoft.com/office/officeart/2005/8/layout/orgChart1"/>
    <dgm:cxn modelId="{9C9DFAAF-D058-4EDD-984E-485514E02722}" type="presParOf" srcId="{AA607282-0BF7-4A25-9A2C-2963F9260C43}" destId="{58DAD07D-66BE-4677-AF18-98FB278E6299}" srcOrd="2" destOrd="0" presId="urn:microsoft.com/office/officeart/2005/8/layout/orgChart1"/>
    <dgm:cxn modelId="{CC90B49B-A65A-4F67-BD6F-4E904575637C}" type="presParOf" srcId="{3A388420-3B13-4F1B-9661-C3042933DF6E}" destId="{F67AA762-05F6-4FAC-A284-EE12871F5241}" srcOrd="6" destOrd="0" presId="urn:microsoft.com/office/officeart/2005/8/layout/orgChart1"/>
    <dgm:cxn modelId="{343EF6D0-5E5E-4E52-9DCA-689707180DC6}" type="presParOf" srcId="{3A388420-3B13-4F1B-9661-C3042933DF6E}" destId="{217095EE-09EC-49D4-8613-DB2E89F51E56}" srcOrd="7" destOrd="0" presId="urn:microsoft.com/office/officeart/2005/8/layout/orgChart1"/>
    <dgm:cxn modelId="{250AA4D7-4694-4905-A5AF-9164931D4E35}" type="presParOf" srcId="{217095EE-09EC-49D4-8613-DB2E89F51E56}" destId="{90481341-DE0E-4631-9E93-39DB410C27F4}" srcOrd="0" destOrd="0" presId="urn:microsoft.com/office/officeart/2005/8/layout/orgChart1"/>
    <dgm:cxn modelId="{BCD5679E-1968-4E30-80A3-647D63E4FB6D}" type="presParOf" srcId="{90481341-DE0E-4631-9E93-39DB410C27F4}" destId="{D4B851A9-0026-44E1-9BC0-AB02103CB128}" srcOrd="0" destOrd="0" presId="urn:microsoft.com/office/officeart/2005/8/layout/orgChart1"/>
    <dgm:cxn modelId="{B28F8293-6323-4BFE-9667-13BB3A7FFF19}" type="presParOf" srcId="{90481341-DE0E-4631-9E93-39DB410C27F4}" destId="{16863F0D-F753-4194-947E-08F06DC6C756}" srcOrd="1" destOrd="0" presId="urn:microsoft.com/office/officeart/2005/8/layout/orgChart1"/>
    <dgm:cxn modelId="{C019D028-179E-4F1C-982A-898FB469B920}" type="presParOf" srcId="{217095EE-09EC-49D4-8613-DB2E89F51E56}" destId="{7DC55018-46A8-4F36-80F4-7FC73728BD78}" srcOrd="1" destOrd="0" presId="urn:microsoft.com/office/officeart/2005/8/layout/orgChart1"/>
    <dgm:cxn modelId="{81B66FDF-A1A9-41F2-8FDE-22152B9C301E}" type="presParOf" srcId="{7DC55018-46A8-4F36-80F4-7FC73728BD78}" destId="{7EA3BCD6-AD34-4DFD-A8B3-47211F6766EA}" srcOrd="0" destOrd="0" presId="urn:microsoft.com/office/officeart/2005/8/layout/orgChart1"/>
    <dgm:cxn modelId="{F77E9046-A94B-4C82-9B3D-3B0253A0039E}" type="presParOf" srcId="{7DC55018-46A8-4F36-80F4-7FC73728BD78}" destId="{60F08357-27C5-449B-ADD3-F2ED4C7CC087}" srcOrd="1" destOrd="0" presId="urn:microsoft.com/office/officeart/2005/8/layout/orgChart1"/>
    <dgm:cxn modelId="{A980F8B8-818E-43B8-AA41-B30A11347641}" type="presParOf" srcId="{60F08357-27C5-449B-ADD3-F2ED4C7CC087}" destId="{6D95752E-A727-420E-9955-33EC6883B876}" srcOrd="0" destOrd="0" presId="urn:microsoft.com/office/officeart/2005/8/layout/orgChart1"/>
    <dgm:cxn modelId="{FC21F4D9-C777-407B-9257-8B36B0F27D3C}" type="presParOf" srcId="{6D95752E-A727-420E-9955-33EC6883B876}" destId="{0C3EB8E0-BF9A-476E-B7B5-9318FD6F56F6}" srcOrd="0" destOrd="0" presId="urn:microsoft.com/office/officeart/2005/8/layout/orgChart1"/>
    <dgm:cxn modelId="{47C97444-ABD8-47CD-9148-FE277A084D55}" type="presParOf" srcId="{6D95752E-A727-420E-9955-33EC6883B876}" destId="{7674407A-4894-42DB-925E-AE40CC7F6817}" srcOrd="1" destOrd="0" presId="urn:microsoft.com/office/officeart/2005/8/layout/orgChart1"/>
    <dgm:cxn modelId="{77F9FB82-5C68-4FCB-9B91-C1C28EAF9DA4}" type="presParOf" srcId="{60F08357-27C5-449B-ADD3-F2ED4C7CC087}" destId="{417DEADC-EA57-4524-B97D-86345E55CF5C}" srcOrd="1" destOrd="0" presId="urn:microsoft.com/office/officeart/2005/8/layout/orgChart1"/>
    <dgm:cxn modelId="{AAC18082-46AB-4F13-9DEB-8511586F97B6}" type="presParOf" srcId="{60F08357-27C5-449B-ADD3-F2ED4C7CC087}" destId="{5CBDACEF-93D0-4748-9406-2B6BBBF69536}" srcOrd="2" destOrd="0" presId="urn:microsoft.com/office/officeart/2005/8/layout/orgChart1"/>
    <dgm:cxn modelId="{3D50D1E9-4538-405F-ABE0-B8927123F3A6}" type="presParOf" srcId="{7DC55018-46A8-4F36-80F4-7FC73728BD78}" destId="{CCA6C41D-10A8-4157-925D-B5515E8BFC4F}" srcOrd="2" destOrd="0" presId="urn:microsoft.com/office/officeart/2005/8/layout/orgChart1"/>
    <dgm:cxn modelId="{0F954C4B-AD79-436D-A433-CE08FA619842}" type="presParOf" srcId="{7DC55018-46A8-4F36-80F4-7FC73728BD78}" destId="{5E873E4D-C230-45E6-B842-BD88F6EC4615}" srcOrd="3" destOrd="0" presId="urn:microsoft.com/office/officeart/2005/8/layout/orgChart1"/>
    <dgm:cxn modelId="{51A9775F-6A0F-4B12-BBF3-3F60858619D5}" type="presParOf" srcId="{5E873E4D-C230-45E6-B842-BD88F6EC4615}" destId="{728A4421-7F12-4198-8FB4-94A7EC0A740F}" srcOrd="0" destOrd="0" presId="urn:microsoft.com/office/officeart/2005/8/layout/orgChart1"/>
    <dgm:cxn modelId="{1048B694-0F43-43F4-B01C-75CE60B2FCAD}" type="presParOf" srcId="{728A4421-7F12-4198-8FB4-94A7EC0A740F}" destId="{8849FECC-FB20-4E22-9724-DB7DBCC6662F}" srcOrd="0" destOrd="0" presId="urn:microsoft.com/office/officeart/2005/8/layout/orgChart1"/>
    <dgm:cxn modelId="{7CB03748-55E3-4718-BC43-F9BD0519181C}" type="presParOf" srcId="{728A4421-7F12-4198-8FB4-94A7EC0A740F}" destId="{B2F5B114-9A70-4AF5-9BDA-2991A48449F4}" srcOrd="1" destOrd="0" presId="urn:microsoft.com/office/officeart/2005/8/layout/orgChart1"/>
    <dgm:cxn modelId="{9D5667AB-E875-41A2-A239-57B8A9F79944}" type="presParOf" srcId="{5E873E4D-C230-45E6-B842-BD88F6EC4615}" destId="{A49AC228-8CCE-4B11-935C-5083B7DC0A35}" srcOrd="1" destOrd="0" presId="urn:microsoft.com/office/officeart/2005/8/layout/orgChart1"/>
    <dgm:cxn modelId="{2F49FD14-68EC-45EC-B9F5-4FCC541FF29C}" type="presParOf" srcId="{5E873E4D-C230-45E6-B842-BD88F6EC4615}" destId="{84168788-3AE5-4AD8-9DC7-462D79F6A03E}" srcOrd="2" destOrd="0" presId="urn:microsoft.com/office/officeart/2005/8/layout/orgChart1"/>
    <dgm:cxn modelId="{88508EC2-6C95-4F96-9771-B98897C7B68A}" type="presParOf" srcId="{7DC55018-46A8-4F36-80F4-7FC73728BD78}" destId="{BA5DBABA-5B91-41EB-B987-CA62437AFA0C}" srcOrd="4" destOrd="0" presId="urn:microsoft.com/office/officeart/2005/8/layout/orgChart1"/>
    <dgm:cxn modelId="{9A9FE0F7-0D83-453F-8B90-B416C449DA73}" type="presParOf" srcId="{7DC55018-46A8-4F36-80F4-7FC73728BD78}" destId="{1E3D1F34-7586-45F2-A547-B5EF198521C4}" srcOrd="5" destOrd="0" presId="urn:microsoft.com/office/officeart/2005/8/layout/orgChart1"/>
    <dgm:cxn modelId="{DF962152-6748-4F8F-9742-BE5E249654BC}" type="presParOf" srcId="{1E3D1F34-7586-45F2-A547-B5EF198521C4}" destId="{46558563-C1B4-47DC-B719-89FCF876D07E}" srcOrd="0" destOrd="0" presId="urn:microsoft.com/office/officeart/2005/8/layout/orgChart1"/>
    <dgm:cxn modelId="{A342804B-4A7A-4922-B55C-E3772184FCEE}" type="presParOf" srcId="{46558563-C1B4-47DC-B719-89FCF876D07E}" destId="{0BC03873-6E72-4ECE-BA83-394AB92630BA}" srcOrd="0" destOrd="0" presId="urn:microsoft.com/office/officeart/2005/8/layout/orgChart1"/>
    <dgm:cxn modelId="{33B53123-C9ED-4472-B3FD-1CCE9336B141}" type="presParOf" srcId="{46558563-C1B4-47DC-B719-89FCF876D07E}" destId="{56A41B59-F881-4FAE-9CA9-F34437E0CE78}" srcOrd="1" destOrd="0" presId="urn:microsoft.com/office/officeart/2005/8/layout/orgChart1"/>
    <dgm:cxn modelId="{5DE29828-1A49-4D26-8C53-C2484AA586D0}" type="presParOf" srcId="{1E3D1F34-7586-45F2-A547-B5EF198521C4}" destId="{BC948401-3515-4461-A879-2B4E5D1707AC}" srcOrd="1" destOrd="0" presId="urn:microsoft.com/office/officeart/2005/8/layout/orgChart1"/>
    <dgm:cxn modelId="{DB73AD75-820C-4276-AE60-CB0F31C941F7}" type="presParOf" srcId="{1E3D1F34-7586-45F2-A547-B5EF198521C4}" destId="{2269CF3C-FD72-4F06-BEFE-BC5E252C2014}" srcOrd="2" destOrd="0" presId="urn:microsoft.com/office/officeart/2005/8/layout/orgChart1"/>
    <dgm:cxn modelId="{F5006D05-0615-42EA-A360-F70D16E84DD0}" type="presParOf" srcId="{7DC55018-46A8-4F36-80F4-7FC73728BD78}" destId="{CA0C3045-6D2B-4FB2-BFE7-54512E818C69}" srcOrd="6" destOrd="0" presId="urn:microsoft.com/office/officeart/2005/8/layout/orgChart1"/>
    <dgm:cxn modelId="{C07B4366-19BB-4B65-9E63-8DD95813FB8A}" type="presParOf" srcId="{7DC55018-46A8-4F36-80F4-7FC73728BD78}" destId="{8AC9DF3C-E170-401A-8C50-49E8623AE18D}" srcOrd="7" destOrd="0" presId="urn:microsoft.com/office/officeart/2005/8/layout/orgChart1"/>
    <dgm:cxn modelId="{F4837CD3-DB30-477A-ABC9-0459862A5E64}" type="presParOf" srcId="{8AC9DF3C-E170-401A-8C50-49E8623AE18D}" destId="{A9AC2D29-BEF3-4829-AD06-9D1D39FB2CF6}" srcOrd="0" destOrd="0" presId="urn:microsoft.com/office/officeart/2005/8/layout/orgChart1"/>
    <dgm:cxn modelId="{CF3859B7-A36E-428E-B909-E9008AC266BA}" type="presParOf" srcId="{A9AC2D29-BEF3-4829-AD06-9D1D39FB2CF6}" destId="{3FB38F6D-218D-4E31-918B-D613DD7CF026}" srcOrd="0" destOrd="0" presId="urn:microsoft.com/office/officeart/2005/8/layout/orgChart1"/>
    <dgm:cxn modelId="{CED5EDFA-40CE-49B5-B4BC-071EB7F30B65}" type="presParOf" srcId="{A9AC2D29-BEF3-4829-AD06-9D1D39FB2CF6}" destId="{72E64050-E887-4487-92D1-50E453E9A7AC}" srcOrd="1" destOrd="0" presId="urn:microsoft.com/office/officeart/2005/8/layout/orgChart1"/>
    <dgm:cxn modelId="{157B6CEC-632C-47D3-A4D2-07F6BB6B39A1}" type="presParOf" srcId="{8AC9DF3C-E170-401A-8C50-49E8623AE18D}" destId="{2EECBF72-CBE8-4E93-8B88-E6C7F05E5915}" srcOrd="1" destOrd="0" presId="urn:microsoft.com/office/officeart/2005/8/layout/orgChart1"/>
    <dgm:cxn modelId="{51988080-676D-4C13-8866-3BEA16723F15}" type="presParOf" srcId="{8AC9DF3C-E170-401A-8C50-49E8623AE18D}" destId="{A211BDD7-C8DD-4CFC-93A9-6E26B19474CD}" srcOrd="2" destOrd="0" presId="urn:microsoft.com/office/officeart/2005/8/layout/orgChart1"/>
    <dgm:cxn modelId="{109E0C17-3292-406A-AACA-B8D72F19CE8D}" type="presParOf" srcId="{7DC55018-46A8-4F36-80F4-7FC73728BD78}" destId="{46248A19-1375-437D-971C-130CEF625B0B}" srcOrd="8" destOrd="0" presId="urn:microsoft.com/office/officeart/2005/8/layout/orgChart1"/>
    <dgm:cxn modelId="{54A8D2B9-05B6-4B37-9770-F94434A327D4}" type="presParOf" srcId="{7DC55018-46A8-4F36-80F4-7FC73728BD78}" destId="{EA4566B5-CAA4-4D1F-A3D3-601B8296B813}" srcOrd="9" destOrd="0" presId="urn:microsoft.com/office/officeart/2005/8/layout/orgChart1"/>
    <dgm:cxn modelId="{F27E18BE-FA81-4C75-816A-5EE90E1E8272}" type="presParOf" srcId="{EA4566B5-CAA4-4D1F-A3D3-601B8296B813}" destId="{5F81C596-E0B3-450C-8E53-0552564439EF}" srcOrd="0" destOrd="0" presId="urn:microsoft.com/office/officeart/2005/8/layout/orgChart1"/>
    <dgm:cxn modelId="{F1DB8BF2-657F-448C-87CB-2D82424D6B4B}" type="presParOf" srcId="{5F81C596-E0B3-450C-8E53-0552564439EF}" destId="{1E699826-9021-4876-AA78-E39DE41E2FD8}" srcOrd="0" destOrd="0" presId="urn:microsoft.com/office/officeart/2005/8/layout/orgChart1"/>
    <dgm:cxn modelId="{C1B5F486-D955-4683-853E-6A65F91CA747}" type="presParOf" srcId="{5F81C596-E0B3-450C-8E53-0552564439EF}" destId="{5F074109-9CE0-4CD5-BAF0-71092047FCC3}" srcOrd="1" destOrd="0" presId="urn:microsoft.com/office/officeart/2005/8/layout/orgChart1"/>
    <dgm:cxn modelId="{FA979B67-3D0E-416D-9FE7-84E3671A9F52}" type="presParOf" srcId="{EA4566B5-CAA4-4D1F-A3D3-601B8296B813}" destId="{7C27E049-DC4E-4C16-A021-57F305829699}" srcOrd="1" destOrd="0" presId="urn:microsoft.com/office/officeart/2005/8/layout/orgChart1"/>
    <dgm:cxn modelId="{6EE566BC-6B3C-41BE-B099-2815DCE99835}" type="presParOf" srcId="{EA4566B5-CAA4-4D1F-A3D3-601B8296B813}" destId="{11AFA9CA-E76D-4CB6-ADB2-ED99530F644A}" srcOrd="2" destOrd="0" presId="urn:microsoft.com/office/officeart/2005/8/layout/orgChart1"/>
    <dgm:cxn modelId="{3DDFBF35-22AC-4209-AC86-8D2E7FE00B20}" type="presParOf" srcId="{7DC55018-46A8-4F36-80F4-7FC73728BD78}" destId="{D93F75A1-F6FD-45B4-B7C1-D34CC1C8148F}" srcOrd="10" destOrd="0" presId="urn:microsoft.com/office/officeart/2005/8/layout/orgChart1"/>
    <dgm:cxn modelId="{91A6D28A-5670-435A-854D-4A8EE7A2642F}" type="presParOf" srcId="{7DC55018-46A8-4F36-80F4-7FC73728BD78}" destId="{531C487B-3C37-4391-9F10-8E3134A852CA}" srcOrd="11" destOrd="0" presId="urn:microsoft.com/office/officeart/2005/8/layout/orgChart1"/>
    <dgm:cxn modelId="{31C3FB65-EB04-438A-AD2F-4A5E48D82C9E}" type="presParOf" srcId="{531C487B-3C37-4391-9F10-8E3134A852CA}" destId="{788137DD-E806-42B7-94B9-4162BF02CD33}" srcOrd="0" destOrd="0" presId="urn:microsoft.com/office/officeart/2005/8/layout/orgChart1"/>
    <dgm:cxn modelId="{B9254183-13AC-4FC0-8702-439D6B1D0016}" type="presParOf" srcId="{788137DD-E806-42B7-94B9-4162BF02CD33}" destId="{FF0D0359-460A-4E73-8115-8B651B509C2F}" srcOrd="0" destOrd="0" presId="urn:microsoft.com/office/officeart/2005/8/layout/orgChart1"/>
    <dgm:cxn modelId="{482C30C9-E731-48B1-9E5B-3FB28D71B191}" type="presParOf" srcId="{788137DD-E806-42B7-94B9-4162BF02CD33}" destId="{A723C35D-02DA-4F96-8DD8-807C87CAFBF0}" srcOrd="1" destOrd="0" presId="urn:microsoft.com/office/officeart/2005/8/layout/orgChart1"/>
    <dgm:cxn modelId="{1EE8A5E3-3355-4F35-A565-9BBDBF9A3EEE}" type="presParOf" srcId="{531C487B-3C37-4391-9F10-8E3134A852CA}" destId="{DD79634D-E07A-43C3-A0E4-A6A9FAB22E85}" srcOrd="1" destOrd="0" presId="urn:microsoft.com/office/officeart/2005/8/layout/orgChart1"/>
    <dgm:cxn modelId="{843CA9E5-38AF-4661-B70B-C8104C40BEF5}" type="presParOf" srcId="{531C487B-3C37-4391-9F10-8E3134A852CA}" destId="{D350EC2A-4DDF-4E46-844D-35A83130F482}" srcOrd="2" destOrd="0" presId="urn:microsoft.com/office/officeart/2005/8/layout/orgChart1"/>
    <dgm:cxn modelId="{C3F5DDF5-1CAE-43B2-94F9-1E0F6ABB8A0D}" type="presParOf" srcId="{217095EE-09EC-49D4-8613-DB2E89F51E56}" destId="{20128007-EA5C-486B-8F5F-D81EDD49AA8D}" srcOrd="2" destOrd="0" presId="urn:microsoft.com/office/officeart/2005/8/layout/orgChart1"/>
    <dgm:cxn modelId="{6B664CCC-1706-4613-B054-64A11A52FBE2}" type="presParOf" srcId="{0006B829-AB11-45EC-A5CE-A6C49BAC12AF}" destId="{DAD6E1C6-9CD4-45C0-893F-438B14FDF417}" srcOrd="2" destOrd="0" presId="urn:microsoft.com/office/officeart/2005/8/layout/orgChart1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b="1" dirty="0"/>
            <a:t>Figures Out Unknown Words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hear and distinguish sounds correctly and can match sounds to letters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b="1" dirty="0"/>
            <a:t>Expands Vocabulary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4FA15A84-0EC5-4C83-89F8-7180C26FBA64}">
      <dgm:prSet phldrT="[Text]" custT="1"/>
      <dgm:spPr/>
      <dgm:t>
        <a:bodyPr/>
        <a:lstStyle/>
        <a:p>
          <a:r>
            <a:rPr lang="en-US" sz="1400" b="1" dirty="0"/>
            <a:t>I use pictures, gestures, conversations or games to learn and practice new vocabulary</a:t>
          </a:r>
        </a:p>
      </dgm:t>
    </dgm:pt>
    <dgm:pt modelId="{87F9370B-4924-48E6-8C53-A6DF93058148}" type="parTrans" cxnId="{476D448B-DDEF-4288-A9FD-2842E40281F2}">
      <dgm:prSet/>
      <dgm:spPr/>
      <dgm:t>
        <a:bodyPr/>
        <a:lstStyle/>
        <a:p>
          <a:endParaRPr lang="en-US" dirty="0"/>
        </a:p>
      </dgm:t>
    </dgm:pt>
    <dgm:pt modelId="{159E9071-851C-4545-B148-05B459099CE7}" type="sibTrans" cxnId="{476D448B-DDEF-4288-A9FD-2842E40281F2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baseline="0" dirty="0"/>
            <a:t>I find new words and use them in my speaking and writing right away</a:t>
          </a:r>
          <a:endParaRPr lang="en-US" sz="1400" b="1" dirty="0"/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can predict the word by listening or reading the words or pictures around it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E430B8F9-2036-4FC6-87A7-77E1FF35C1B1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2000" b="1" dirty="0"/>
            <a:t>Comprehends Text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6B7E4332-E0BB-45B1-9971-D4664E68B243}">
      <dgm:prSet custT="1"/>
      <dgm:spPr/>
      <dgm:t>
        <a:bodyPr/>
        <a:lstStyle/>
        <a:p>
          <a:r>
            <a:rPr lang="en-US" sz="1400" b="1" dirty="0"/>
            <a:t>I think about what information I am looking for before I start reading or listening </a:t>
          </a:r>
        </a:p>
      </dgm:t>
    </dgm:pt>
    <dgm:pt modelId="{C32F7E0F-E6B1-4698-8F8A-2138F5B57F5F}" type="parTrans" cxnId="{EA4416CC-2EA4-4BAB-B87B-E5669DE889F8}">
      <dgm:prSet/>
      <dgm:spPr/>
      <dgm:t>
        <a:bodyPr/>
        <a:lstStyle/>
        <a:p>
          <a:endParaRPr lang="en-US"/>
        </a:p>
      </dgm:t>
    </dgm:pt>
    <dgm:pt modelId="{6735DCDC-922B-4F28-B433-DC16204C6619}" type="sibTrans" cxnId="{EA4416CC-2EA4-4BAB-B87B-E5669DE889F8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make predictions and ask myself questions as I read 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self-monitor to make sure the text makes sense as I read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607AF9C3-034C-47F0-9857-4D455D660939}">
      <dgm:prSet custT="1"/>
      <dgm:spPr/>
      <dgm:t>
        <a:bodyPr/>
        <a:lstStyle/>
        <a:p>
          <a:r>
            <a:rPr lang="en-US" sz="1400" b="1" dirty="0"/>
            <a:t>I count sounds &amp; stretch out CVC words to hear each sound</a:t>
          </a:r>
        </a:p>
      </dgm:t>
    </dgm:pt>
    <dgm:pt modelId="{C42ECFA1-477B-4AED-B06A-D9241EF643A4}" type="parTrans" cxnId="{27661F6F-98DF-4C08-90BF-5C33D481A299}">
      <dgm:prSet/>
      <dgm:spPr/>
      <dgm:t>
        <a:bodyPr/>
        <a:lstStyle/>
        <a:p>
          <a:endParaRPr lang="en-US"/>
        </a:p>
      </dgm:t>
    </dgm:pt>
    <dgm:pt modelId="{36D3BFBE-4EC9-458E-A6B5-0A97F4EDDEAA}" type="sibTrans" cxnId="{27661F6F-98DF-4C08-90BF-5C33D481A299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frequently pause to summarize what I have just read  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read in phrases smoothly and accurately.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6501B75-6193-4C7B-A949-9802D1A0DCC3}">
      <dgm:prSet custT="1"/>
      <dgm:spPr/>
      <dgm:t>
        <a:bodyPr/>
        <a:lstStyle/>
        <a:p>
          <a:r>
            <a:rPr lang="en-US" sz="1400" b="1" baseline="0" dirty="0"/>
            <a:t>I spell out dictated words by sequencing sounds using letter tiles or writing</a:t>
          </a:r>
          <a:endParaRPr lang="en-US" sz="1400" b="1" dirty="0"/>
        </a:p>
      </dgm:t>
    </dgm:pt>
    <dgm:pt modelId="{FD38DB7A-8E7E-40DE-A8EB-49684150BA76}" type="sibTrans" cxnId="{4F1F324E-2369-4E5B-AE2B-7A9B758E77CD}">
      <dgm:prSet/>
      <dgm:spPr/>
      <dgm:t>
        <a:bodyPr/>
        <a:lstStyle/>
        <a:p>
          <a:endParaRPr lang="en-US"/>
        </a:p>
      </dgm:t>
    </dgm:pt>
    <dgm:pt modelId="{380B41DE-726A-4F7E-AF6C-00A79A1CAC86}" type="parTrans" cxnId="{4F1F324E-2369-4E5B-AE2B-7A9B758E77CD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use punctuation to make sense of text.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Reads with Fluency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use movement, music, color, and visual aides to blend sounds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A6F41F9E-41D0-43BF-BD38-3619E856D894}">
      <dgm:prSet custT="1"/>
      <dgm:spPr/>
      <dgm:t>
        <a:bodyPr/>
        <a:lstStyle/>
        <a:p>
          <a:r>
            <a:rPr lang="en-US" sz="1400" b="1" dirty="0"/>
            <a:t>I hear and see patterns and can divide words into syllables</a:t>
          </a:r>
        </a:p>
      </dgm:t>
    </dgm:pt>
    <dgm:pt modelId="{424C561F-D6EA-48D5-8C18-28A55FF67368}" type="parTrans" cxnId="{22020BAF-9C1F-4FF3-8851-A298A093BBC8}">
      <dgm:prSet/>
      <dgm:spPr/>
      <dgm:t>
        <a:bodyPr/>
        <a:lstStyle/>
        <a:p>
          <a:endParaRPr lang="en-US"/>
        </a:p>
      </dgm:t>
    </dgm:pt>
    <dgm:pt modelId="{D57CDD0B-F4AE-456F-BBB9-D50F7C797EF8}" type="sibTrans" cxnId="{22020BAF-9C1F-4FF3-8851-A298A093BBC8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can visualize what is happening or what is described as I read/listen</a:t>
          </a:r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uses common affixes and root words to determine meanings</a:t>
          </a: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use daily practice sessions to learn a few words at a time and practice for many weeks. </a:t>
          </a:r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I use homonyms, synonyms and antonyms to clarify meanings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read with expression to make sense of text.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set personal goals for increasing words correct per minute and track my own progress.</a:t>
          </a:r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913B043B-9F5D-4C22-A17A-95D3CB0CB032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practice reading my personal writing to get better at reading fluently.</a:t>
          </a:r>
        </a:p>
      </dgm:t>
    </dgm:pt>
    <dgm:pt modelId="{1D69CD36-3FDF-4FF1-BAEF-ADD58772203A}" type="sibTrans" cxnId="{F508708A-03A8-484F-BFFE-1471CBC69988}">
      <dgm:prSet/>
      <dgm:spPr/>
      <dgm:t>
        <a:bodyPr/>
        <a:lstStyle/>
        <a:p>
          <a:endParaRPr lang="en-US"/>
        </a:p>
      </dgm:t>
    </dgm:pt>
    <dgm:pt modelId="{7419207C-CDA3-4809-8E08-78579455CBBD}" type="parTrans" cxnId="{F508708A-03A8-484F-BFFE-1471CBC69988}">
      <dgm:prSet/>
      <dgm:spPr/>
      <dgm:t>
        <a:bodyPr/>
        <a:lstStyle/>
        <a:p>
          <a:endParaRPr lang="en-US"/>
        </a:p>
      </dgm:t>
    </dgm:pt>
    <dgm:pt modelId="{3586B549-D91A-49DF-9F68-9A9E1598F292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match main ideas or predictions to details and find evidence for my answer</a:t>
          </a:r>
        </a:p>
      </dgm:t>
    </dgm:pt>
    <dgm:pt modelId="{F8543506-8582-4E86-8FB4-0399F3384374}" type="parTrans" cxnId="{C3B7CD8B-5205-4B7F-A084-0276BE5677D7}">
      <dgm:prSet/>
      <dgm:spPr/>
      <dgm:t>
        <a:bodyPr/>
        <a:lstStyle/>
        <a:p>
          <a:endParaRPr lang="en-US"/>
        </a:p>
      </dgm:t>
    </dgm:pt>
    <dgm:pt modelId="{959CB75A-8F79-4D0A-8D50-D7E9F4ED0008}" type="sibTrans" cxnId="{C3B7CD8B-5205-4B7F-A084-0276BE5677D7}">
      <dgm:prSet/>
      <dgm:spPr/>
      <dgm:t>
        <a:bodyPr/>
        <a:lstStyle/>
        <a:p>
          <a:endParaRPr lang="en-US"/>
        </a:p>
      </dgm:t>
    </dgm:pt>
    <dgm:pt modelId="{C4B8B678-0F0A-48D4-9732-AE050C640C2D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try to see how what I am reading is like what I already know</a:t>
          </a:r>
        </a:p>
      </dgm:t>
    </dgm:pt>
    <dgm:pt modelId="{8B7AB415-1D57-401D-B290-FF4C03E9ECD0}" type="parTrans" cxnId="{E66E1DE6-ADC9-4FB1-910C-38D0134558CB}">
      <dgm:prSet/>
      <dgm:spPr/>
      <dgm:t>
        <a:bodyPr/>
        <a:lstStyle/>
        <a:p>
          <a:endParaRPr lang="en-US"/>
        </a:p>
      </dgm:t>
    </dgm:pt>
    <dgm:pt modelId="{F2EF94F4-7E82-4CF1-8F90-25C28BA26EDC}" type="sibTrans" cxnId="{E66E1DE6-ADC9-4FB1-910C-38D0134558CB}">
      <dgm:prSet/>
      <dgm:spPr/>
      <dgm:t>
        <a:bodyPr/>
        <a:lstStyle/>
        <a:p>
          <a:endParaRPr lang="en-US"/>
        </a:p>
      </dgm:t>
    </dgm:pt>
    <dgm:pt modelId="{2B28C802-DA53-4F8E-9BF5-0B1D170D1BF0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use word shape, letter patterns and context clues to expand my bank of sight words</a:t>
          </a:r>
        </a:p>
      </dgm:t>
    </dgm:pt>
    <dgm:pt modelId="{209822AD-CBBA-4EF2-85A8-F87A9DECA8BD}" type="parTrans" cxnId="{D827E37E-C766-4D31-8031-CF218A9364AC}">
      <dgm:prSet/>
      <dgm:spPr/>
      <dgm:t>
        <a:bodyPr/>
        <a:lstStyle/>
        <a:p>
          <a:endParaRPr lang="en-US"/>
        </a:p>
      </dgm:t>
    </dgm:pt>
    <dgm:pt modelId="{B0163210-54CF-4292-AF92-5E6B5AC74BD4}" type="sibTrans" cxnId="{D827E37E-C766-4D31-8031-CF218A9364AC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17262" custLinFactNeighborX="-17267" custLinFactNeighborY="-1340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4"/>
      <dgm:spPr/>
    </dgm:pt>
    <dgm:pt modelId="{DF297463-A511-450B-8B9A-210F5EDA757E}" type="pres">
      <dgm:prSet presAssocID="{C3330B1A-03C9-47A7-A2CC-E65B63687A6A}" presName="childText" presStyleLbl="bgAcc1" presStyleIdx="0" presStyleCnt="24" custScaleX="188829" custScaleY="86614" custLinFactNeighborX="-21300" custLinFactNeighborY="789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4"/>
      <dgm:spPr/>
    </dgm:pt>
    <dgm:pt modelId="{29B5BF5A-7AF5-4D76-A8AB-3D979CEE9E28}" type="pres">
      <dgm:prSet presAssocID="{AA36F164-1F98-47B3-9CA3-409028A4EC19}" presName="childText" presStyleLbl="bgAcc1" presStyleIdx="1" presStyleCnt="24" custScaleX="188829" custScaleY="80953" custLinFactNeighborX="-20106" custLinFactNeighborY="-2325">
        <dgm:presLayoutVars>
          <dgm:bulletEnabled val="1"/>
        </dgm:presLayoutVars>
      </dgm:prSet>
      <dgm:spPr/>
    </dgm:pt>
    <dgm:pt modelId="{E6AD7E9A-5BEA-4DBC-A975-A8A1C9750A4E}" type="pres">
      <dgm:prSet presAssocID="{C42ECFA1-477B-4AED-B06A-D9241EF643A4}" presName="Name13" presStyleLbl="parChTrans1D2" presStyleIdx="2" presStyleCnt="24"/>
      <dgm:spPr/>
    </dgm:pt>
    <dgm:pt modelId="{33ED91A5-305D-4EB9-844E-04E3996BF5E5}" type="pres">
      <dgm:prSet presAssocID="{607AF9C3-034C-47F0-9857-4D455D660939}" presName="childText" presStyleLbl="bgAcc1" presStyleIdx="2" presStyleCnt="24" custScaleX="188829" custScaleY="89116" custLinFactNeighborX="-20888" custLinFactNeighborY="-9783">
        <dgm:presLayoutVars>
          <dgm:bulletEnabled val="1"/>
        </dgm:presLayoutVars>
      </dgm:prSet>
      <dgm:spPr/>
    </dgm:pt>
    <dgm:pt modelId="{0991E37F-2F18-4829-8E6F-E2D4AECD52AA}" type="pres">
      <dgm:prSet presAssocID="{380B41DE-726A-4F7E-AF6C-00A79A1CAC86}" presName="Name13" presStyleLbl="parChTrans1D2" presStyleIdx="3" presStyleCnt="24"/>
      <dgm:spPr/>
    </dgm:pt>
    <dgm:pt modelId="{B2914CD2-0B3D-4B3E-8885-795498D438A5}" type="pres">
      <dgm:prSet presAssocID="{16501B75-6193-4C7B-A949-9802D1A0DCC3}" presName="childText" presStyleLbl="bgAcc1" presStyleIdx="3" presStyleCnt="24" custScaleX="188829" custScaleY="124424" custLinFactNeighborX="-23399" custLinFactNeighborY="81489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4" presStyleCnt="24"/>
      <dgm:spPr/>
    </dgm:pt>
    <dgm:pt modelId="{BAA99FA3-5A9A-4289-B73D-D073AC57D0D3}" type="pres">
      <dgm:prSet presAssocID="{AE2FA323-6FB1-4E85-8A13-80BDCD5BD025}" presName="childText" presStyleLbl="bgAcc1" presStyleIdx="4" presStyleCnt="24" custScaleX="188829" custScaleY="85997" custLinFactY="-68530" custLinFactNeighborX="-19197" custLinFactNeighborY="-100000">
        <dgm:presLayoutVars>
          <dgm:bulletEnabled val="1"/>
        </dgm:presLayoutVars>
      </dgm:prSet>
      <dgm:spPr/>
    </dgm:pt>
    <dgm:pt modelId="{A06A88B8-4110-4A77-A1CE-0C981DE3CFEF}" type="pres">
      <dgm:prSet presAssocID="{424C561F-D6EA-48D5-8C18-28A55FF67368}" presName="Name13" presStyleLbl="parChTrans1D2" presStyleIdx="5" presStyleCnt="24"/>
      <dgm:spPr/>
    </dgm:pt>
    <dgm:pt modelId="{3E377BB7-8706-43BA-AFA6-E70D0FFC83AB}" type="pres">
      <dgm:prSet presAssocID="{A6F41F9E-41D0-43BF-BD38-3619E856D894}" presName="childText" presStyleLbl="bgAcc1" presStyleIdx="5" presStyleCnt="24" custScaleX="188829" custLinFactNeighborX="-21696" custLinFactNeighborY="-41116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129630" custLinFactNeighborX="-4062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6" presStyleCnt="24"/>
      <dgm:spPr/>
    </dgm:pt>
    <dgm:pt modelId="{C39F29AE-98BE-4AE0-B7B3-77FDF6D97113}" type="pres">
      <dgm:prSet presAssocID="{2A6D11E9-5FD8-4149-80F2-699494C55B44}" presName="childText" presStyleLbl="bgAcc1" presStyleIdx="6" presStyleCnt="24" custScaleX="197039" custScaleY="108960" custLinFactNeighborX="-8756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7" presStyleCnt="24"/>
      <dgm:spPr/>
    </dgm:pt>
    <dgm:pt modelId="{78412B39-62DF-46EE-A12E-65DBFA8E27B5}" type="pres">
      <dgm:prSet presAssocID="{B4B216AA-0D51-473B-B440-27DE7C857922}" presName="childText" presStyleLbl="bgAcc1" presStyleIdx="7" presStyleCnt="24" custScaleX="197039" custScaleY="100865" custLinFactNeighborX="-9158" custLinFactNeighborY="-15066">
        <dgm:presLayoutVars>
          <dgm:bulletEnabled val="1"/>
        </dgm:presLayoutVars>
      </dgm:prSet>
      <dgm:spPr/>
    </dgm:pt>
    <dgm:pt modelId="{3EA892BA-4CD5-4AD0-B0B4-E079BFF0374E}" type="pres">
      <dgm:prSet presAssocID="{87F9370B-4924-48E6-8C53-A6DF93058148}" presName="Name13" presStyleLbl="parChTrans1D2" presStyleIdx="8" presStyleCnt="24"/>
      <dgm:spPr/>
    </dgm:pt>
    <dgm:pt modelId="{6728FFA5-1260-4B1B-B011-2B1373F80D1B}" type="pres">
      <dgm:prSet presAssocID="{4FA15A84-0EC5-4C83-89F8-7180C26FBA64}" presName="childText" presStyleLbl="bgAcc1" presStyleIdx="8" presStyleCnt="24" custScaleX="197039" custScaleY="136933" custLinFactNeighborX="-6921" custLinFactNeighborY="-26158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9" presStyleCnt="24"/>
      <dgm:spPr/>
    </dgm:pt>
    <dgm:pt modelId="{870FF0D6-09F5-416E-8F72-682ACEE39E82}" type="pres">
      <dgm:prSet presAssocID="{CADB9EC7-4EF8-461B-A4FA-3C060A0D9792}" presName="childText" presStyleLbl="bgAcc1" presStyleIdx="9" presStyleCnt="24" custScaleX="197039" custLinFactNeighborX="-3004" custLinFactNeighborY="-37612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10" presStyleCnt="24"/>
      <dgm:spPr/>
    </dgm:pt>
    <dgm:pt modelId="{1ED168A6-FC7A-4259-86A4-5BED0016657B}" type="pres">
      <dgm:prSet presAssocID="{561BA37C-FA11-4077-BE2B-54D3CD13A6D9}" presName="childText" presStyleLbl="bgAcc1" presStyleIdx="10" presStyleCnt="24" custScaleX="197039" custScaleY="98663" custLinFactNeighborX="-3004" custLinFactNeighborY="-50349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30745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1" presStyleCnt="24"/>
      <dgm:spPr/>
    </dgm:pt>
    <dgm:pt modelId="{F7510867-70CA-4F2A-822F-3385584A539A}" type="pres">
      <dgm:prSet presAssocID="{17C442B5-CC9F-4F7B-9FA1-8C942E5F0288}" presName="childText" presStyleLbl="bgAcc1" presStyleIdx="11" presStyleCnt="24" custScaleX="170756" custScaleY="79561" custLinFactNeighborX="1499" custLinFactNeighborY="-224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2" presStyleCnt="24"/>
      <dgm:spPr/>
    </dgm:pt>
    <dgm:pt modelId="{80395ED7-63FC-4D49-BC9E-E44A2E2EA106}" type="pres">
      <dgm:prSet presAssocID="{A57066E6-8FDA-4612-9CD9-7099483D4F83}" presName="childText" presStyleLbl="bgAcc1" presStyleIdx="12" presStyleCnt="24" custScaleX="183532" custScaleY="83602" custLinFactNeighborX="115" custLinFactNeighborY="-6488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3" presStyleCnt="24"/>
      <dgm:spPr/>
    </dgm:pt>
    <dgm:pt modelId="{385A5780-629C-4447-9035-8479E2F179A3}" type="pres">
      <dgm:prSet presAssocID="{E27F1183-5021-4ED6-A96D-7D1E2040723B}" presName="childText" presStyleLbl="bgAcc1" presStyleIdx="13" presStyleCnt="24" custScaleX="186287" custScaleY="86892" custLinFactNeighborX="-777" custLinFactNeighborY="-13242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4" presStyleCnt="24"/>
      <dgm:spPr/>
    </dgm:pt>
    <dgm:pt modelId="{B9D985C4-9442-44DD-96E3-CB96F13060BF}" type="pres">
      <dgm:prSet presAssocID="{A491C974-47B2-4917-997D-3A9BE4E638F9}" presName="childText" presStyleLbl="bgAcc1" presStyleIdx="14" presStyleCnt="24" custScaleX="187217" custScaleY="110608" custLinFactNeighborY="-24933">
        <dgm:presLayoutVars>
          <dgm:bulletEnabled val="1"/>
        </dgm:presLayoutVars>
      </dgm:prSet>
      <dgm:spPr/>
    </dgm:pt>
    <dgm:pt modelId="{7A180A01-FC36-4444-9622-B95AC37935BD}" type="pres">
      <dgm:prSet presAssocID="{7419207C-CDA3-4809-8E08-78579455CBBD}" presName="Name13" presStyleLbl="parChTrans1D2" presStyleIdx="15" presStyleCnt="24"/>
      <dgm:spPr/>
    </dgm:pt>
    <dgm:pt modelId="{03AD384A-C407-4AC8-AADA-9FC0F4CFBBAE}" type="pres">
      <dgm:prSet presAssocID="{913B043B-9F5D-4C22-A17A-95D3CB0CB032}" presName="childText" presStyleLbl="bgAcc1" presStyleIdx="15" presStyleCnt="24" custScaleX="183135" custLinFactNeighborY="-31970">
        <dgm:presLayoutVars>
          <dgm:bulletEnabled val="1"/>
        </dgm:presLayoutVars>
      </dgm:prSet>
      <dgm:spPr/>
    </dgm:pt>
    <dgm:pt modelId="{03C94E5D-2FBE-4D3F-98EC-203EF3D44121}" type="pres">
      <dgm:prSet presAssocID="{209822AD-CBBA-4EF2-85A8-F87A9DECA8BD}" presName="Name13" presStyleLbl="parChTrans1D2" presStyleIdx="16" presStyleCnt="24"/>
      <dgm:spPr/>
    </dgm:pt>
    <dgm:pt modelId="{1FD60515-3443-49E5-A518-8607CE213711}" type="pres">
      <dgm:prSet presAssocID="{2B28C802-DA53-4F8E-9BF5-0B1D170D1BF0}" presName="childText" presStyleLbl="bgAcc1" presStyleIdx="16" presStyleCnt="24" custScaleX="189545" custScaleY="122599" custLinFactNeighborX="433" custLinFactNeighborY="-38803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50735" custLinFactNeighborX="6732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9C6E15DA-ED3A-4E1A-8269-7E08AD1B98ED}" type="pres">
      <dgm:prSet presAssocID="{C32F7E0F-E6B1-4698-8F8A-2138F5B57F5F}" presName="Name13" presStyleLbl="parChTrans1D2" presStyleIdx="17" presStyleCnt="24"/>
      <dgm:spPr/>
    </dgm:pt>
    <dgm:pt modelId="{F5E66F7B-3714-4325-981E-4A1A1E09B733}" type="pres">
      <dgm:prSet presAssocID="{6B7E4332-E0BB-45B1-9971-D4664E68B243}" presName="childText" presStyleLbl="bgAcc1" presStyleIdx="17" presStyleCnt="24" custScaleX="197039" custScaleY="114327" custLinFactNeighborX="-718" custLinFactNeighborY="-13206">
        <dgm:presLayoutVars>
          <dgm:bulletEnabled val="1"/>
        </dgm:presLayoutVars>
      </dgm:prSet>
      <dgm:spPr/>
    </dgm:pt>
    <dgm:pt modelId="{EDA51936-1867-4AA5-92B8-FACCEDB24610}" type="pres">
      <dgm:prSet presAssocID="{030B3529-1766-41F3-96A8-CF9E3593F424}" presName="Name13" presStyleLbl="parChTrans1D2" presStyleIdx="18" presStyleCnt="24"/>
      <dgm:spPr/>
    </dgm:pt>
    <dgm:pt modelId="{2ECB4697-D81F-4FB9-9A05-045160521CEE}" type="pres">
      <dgm:prSet presAssocID="{288D851D-45CE-4ECB-AA53-A1482C7651A3}" presName="childText" presStyleLbl="bgAcc1" presStyleIdx="18" presStyleCnt="24" custScaleX="197039" custScaleY="74060" custLinFactNeighborX="-718" custLinFactNeighborY="-23516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9" presStyleCnt="24"/>
      <dgm:spPr/>
    </dgm:pt>
    <dgm:pt modelId="{0E848A71-D174-48AD-8A80-868C965BA9A9}" type="pres">
      <dgm:prSet presAssocID="{CBCBFF23-13FE-478E-8EF4-6E5CDA9338E1}" presName="childText" presStyleLbl="bgAcc1" presStyleIdx="19" presStyleCnt="24" custAng="0" custScaleX="197039" custScaleY="79541" custLinFactNeighborX="-1077" custLinFactNeighborY="-40034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20" presStyleCnt="24"/>
      <dgm:spPr/>
    </dgm:pt>
    <dgm:pt modelId="{5AC54F71-1837-4147-A5C8-71C80E1891B3}" type="pres">
      <dgm:prSet presAssocID="{F1CDE6F8-0CAD-4756-A579-44DC1C1E22C2}" presName="childText" presStyleLbl="bgAcc1" presStyleIdx="20" presStyleCnt="24" custScaleX="197039" custScaleY="76823" custLinFactNeighborX="1036" custLinFactNeighborY="-54125">
        <dgm:presLayoutVars>
          <dgm:bulletEnabled val="1"/>
        </dgm:presLayoutVars>
      </dgm:prSet>
      <dgm:spPr/>
    </dgm:pt>
    <dgm:pt modelId="{5A1AB38E-3293-4528-BA24-B90A7DA68A16}" type="pres">
      <dgm:prSet presAssocID="{F8543506-8582-4E86-8FB4-0399F3384374}" presName="Name13" presStyleLbl="parChTrans1D2" presStyleIdx="21" presStyleCnt="24"/>
      <dgm:spPr/>
    </dgm:pt>
    <dgm:pt modelId="{456AE9B3-79E2-43F4-BA9A-D9942127DEF7}" type="pres">
      <dgm:prSet presAssocID="{3586B549-D91A-49DF-9F68-9A9E1598F292}" presName="childText" presStyleLbl="bgAcc1" presStyleIdx="21" presStyleCnt="24" custScaleX="197039" custScaleY="92665" custLinFactNeighborX="849" custLinFactNeighborY="-69806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22" presStyleCnt="24"/>
      <dgm:spPr/>
    </dgm:pt>
    <dgm:pt modelId="{32A78BD6-E0B9-43F5-987C-37B8D8B879CB}" type="pres">
      <dgm:prSet presAssocID="{3AD9C701-37C8-4294-A350-23BAC59EB7C3}" presName="childText" presStyleLbl="bgAcc1" presStyleIdx="22" presStyleCnt="24" custScaleX="197039" custScaleY="81781" custLinFactNeighborX="2512" custLinFactNeighborY="-82807">
        <dgm:presLayoutVars>
          <dgm:bulletEnabled val="1"/>
        </dgm:presLayoutVars>
      </dgm:prSet>
      <dgm:spPr/>
    </dgm:pt>
    <dgm:pt modelId="{CB7302FF-B605-4661-8A15-5201EFD3B3D9}" type="pres">
      <dgm:prSet presAssocID="{8B7AB415-1D57-401D-B290-FF4C03E9ECD0}" presName="Name13" presStyleLbl="parChTrans1D2" presStyleIdx="23" presStyleCnt="24"/>
      <dgm:spPr/>
    </dgm:pt>
    <dgm:pt modelId="{EF9E88D9-B2C2-4906-B759-EB09EDCF1F3F}" type="pres">
      <dgm:prSet presAssocID="{C4B8B678-0F0A-48D4-9732-AE050C640C2D}" presName="childText" presStyleLbl="bgAcc1" presStyleIdx="23" presStyleCnt="24" custScaleX="197039" custLinFactNeighborX="2032" custLinFactNeighborY="-98081">
        <dgm:presLayoutVars>
          <dgm:bulletEnabled val="1"/>
        </dgm:presLayoutVars>
      </dgm:prSet>
      <dgm:spPr/>
    </dgm:pt>
  </dgm:ptLst>
  <dgm:cxnLst>
    <dgm:cxn modelId="{CB6CA803-7C75-4FF1-B878-08037A671B54}" type="presOf" srcId="{6B7E4332-E0BB-45B1-9971-D4664E68B243}" destId="{F5E66F7B-3714-4325-981E-4A1A1E09B733}" srcOrd="0" destOrd="0" presId="urn:microsoft.com/office/officeart/2005/8/layout/hierarchy3"/>
    <dgm:cxn modelId="{C01DB105-F3F3-45E5-A77D-00B292F6D74C}" type="presOf" srcId="{F8543506-8582-4E86-8FB4-0399F3384374}" destId="{5A1AB38E-3293-4528-BA24-B90A7DA68A16}" srcOrd="0" destOrd="0" presId="urn:microsoft.com/office/officeart/2005/8/layout/hierarchy3"/>
    <dgm:cxn modelId="{8E4DFD05-4C1D-414F-B00F-75AB5487D462}" type="presOf" srcId="{4FA15A84-0EC5-4C83-89F8-7180C26FBA64}" destId="{6728FFA5-1260-4B1B-B011-2B1373F80D1B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12E85606-7F0A-46B4-9B9D-87282B8EC7D6}" type="presOf" srcId="{87F9370B-4924-48E6-8C53-A6DF93058148}" destId="{3EA892BA-4CD5-4AD0-B0B4-E079BFF0374E}" srcOrd="0" destOrd="0" presId="urn:microsoft.com/office/officeart/2005/8/layout/hierarchy3"/>
    <dgm:cxn modelId="{F61B8F06-AB19-4A09-B85B-0EC69FECAC30}" type="presOf" srcId="{FEA9C3D2-E553-4405-86E2-2F07E5E7588A}" destId="{A5EBC5C2-6641-4814-8FE0-4B646803A014}" srcOrd="0" destOrd="0" presId="urn:microsoft.com/office/officeart/2005/8/layout/hierarchy3"/>
    <dgm:cxn modelId="{5901E008-34C6-44D1-9ED2-018D2DF5D392}" type="presOf" srcId="{28D960F6-0D94-48BA-9E6C-C43A26BCA992}" destId="{55AB2A88-44EB-4964-8F6A-43ACF3D4605E}" srcOrd="0" destOrd="0" presId="urn:microsoft.com/office/officeart/2005/8/layout/hierarchy3"/>
    <dgm:cxn modelId="{03CCF70E-5979-4D94-AB0E-9890DF37C34C}" type="presOf" srcId="{7419207C-CDA3-4809-8E08-78579455CBBD}" destId="{7A180A01-FC36-4444-9622-B95AC37935BD}" srcOrd="0" destOrd="0" presId="urn:microsoft.com/office/officeart/2005/8/layout/hierarchy3"/>
    <dgm:cxn modelId="{6C38FF0E-FD1F-42BE-8B59-D9D22DB36E9A}" type="presOf" srcId="{0907AC67-44F4-4C20-9E1B-CD837E029BD9}" destId="{1D5953B2-9828-4938-A7A4-A9EB45341F1E}" srcOrd="1" destOrd="0" presId="urn:microsoft.com/office/officeart/2005/8/layout/hierarchy3"/>
    <dgm:cxn modelId="{A0176716-4FFD-4580-BEFC-E3C57423D915}" type="presOf" srcId="{380B41DE-726A-4F7E-AF6C-00A79A1CAC86}" destId="{0991E37F-2F18-4829-8E6F-E2D4AECD52AA}" srcOrd="0" destOrd="0" presId="urn:microsoft.com/office/officeart/2005/8/layout/hierarchy3"/>
    <dgm:cxn modelId="{F46F4918-E81E-4074-BCBB-B53BC06AD9A3}" type="presOf" srcId="{A57066E6-8FDA-4612-9CD9-7099483D4F83}" destId="{80395ED7-63FC-4D49-BC9E-E44A2E2EA106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A7C2DB1B-9918-4F7D-96C9-36C8A3F0E261}" type="presOf" srcId="{C3330B1A-03C9-47A7-A2CC-E65B63687A6A}" destId="{DF297463-A511-450B-8B9A-210F5EDA757E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C8A95222-C76E-447C-A14B-06D2C6778773}" type="presOf" srcId="{3766BF59-2955-4E12-905A-C163FC6FC4CB}" destId="{AFACED90-1065-40F9-AFE5-F968FE1BED0A}" srcOrd="0" destOrd="0" presId="urn:microsoft.com/office/officeart/2005/8/layout/hierarchy3"/>
    <dgm:cxn modelId="{E4A21124-C5CA-45E4-8DBC-2BB9363F949A}" type="presOf" srcId="{C4B8B678-0F0A-48D4-9732-AE050C640C2D}" destId="{EF9E88D9-B2C2-4906-B759-EB09EDCF1F3F}" srcOrd="0" destOrd="0" presId="urn:microsoft.com/office/officeart/2005/8/layout/hierarchy3"/>
    <dgm:cxn modelId="{163C2B26-6E72-4FCF-8CC5-23A0AFF421D0}" type="presOf" srcId="{22FC1F93-3482-43FD-920E-066D7019FA88}" destId="{21BFA57D-4E31-4350-A745-AE0E23F2FE20}" srcOrd="0" destOrd="0" presId="urn:microsoft.com/office/officeart/2005/8/layout/hierarchy3"/>
    <dgm:cxn modelId="{138C062A-7E01-41BF-A51C-42A73D8C8663}" type="presOf" srcId="{99A6C944-06B8-421D-A63F-D9A5042DF3C9}" destId="{242EA73F-34E2-4437-867D-8E9E8C062D9D}" srcOrd="0" destOrd="0" presId="urn:microsoft.com/office/officeart/2005/8/layout/hierarchy3"/>
    <dgm:cxn modelId="{1FDEBA2C-143C-441A-A6C7-0AB4B650C72F}" type="presOf" srcId="{030B3529-1766-41F3-96A8-CF9E3593F424}" destId="{EDA51936-1867-4AA5-92B8-FACCEDB24610}" srcOrd="0" destOrd="0" presId="urn:microsoft.com/office/officeart/2005/8/layout/hierarchy3"/>
    <dgm:cxn modelId="{BC18013B-117E-46B8-8E88-D7980D9B78DB}" type="presOf" srcId="{0907AC67-44F4-4C20-9E1B-CD837E029BD9}" destId="{0606F975-EA0D-49E8-9A4C-E2D4B5186203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0F8BCF3D-DE6A-4EAC-ABCB-201B766BFD41}" srcId="{E430B8F9-2036-4FC6-87A7-77E1FF35C1B1}" destId="{3AD9C701-37C8-4294-A350-23BAC59EB7C3}" srcOrd="5" destOrd="0" parTransId="{EEBA08B1-DE01-49DE-A992-0693F68327BC}" sibTransId="{50096D14-E31C-46D5-A12C-D4B9B71FA135}"/>
    <dgm:cxn modelId="{0713B65D-7C2F-4A85-977D-0E284383E06E}" type="presOf" srcId="{E430B8F9-2036-4FC6-87A7-77E1FF35C1B1}" destId="{6DBC7515-9E0C-4B4D-8C96-0AE1AC6C9F5B}" srcOrd="1" destOrd="0" presId="urn:microsoft.com/office/officeart/2005/8/layout/hierarchy3"/>
    <dgm:cxn modelId="{E8796860-3221-4927-B4DE-5FE5ED2510D6}" type="presOf" srcId="{CADB9EC7-4EF8-461B-A4FA-3C060A0D9792}" destId="{870FF0D6-09F5-416E-8F72-682ACEE39E82}" srcOrd="0" destOrd="0" presId="urn:microsoft.com/office/officeart/2005/8/layout/hierarchy3"/>
    <dgm:cxn modelId="{ACC60563-975D-4C6B-B975-34C5DFE641CC}" type="presOf" srcId="{A491C974-47B2-4917-997D-3A9BE4E638F9}" destId="{B9D985C4-9442-44DD-96E3-CB96F13060BF}" srcOrd="0" destOrd="0" presId="urn:microsoft.com/office/officeart/2005/8/layout/hierarchy3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B8B95244-96D7-454C-B092-E48039440218}" type="presOf" srcId="{B31B2055-BA42-4265-90AD-B94BF1B90025}" destId="{0C1ED793-CA65-4A07-82C2-3702722CC6B0}" srcOrd="0" destOrd="0" presId="urn:microsoft.com/office/officeart/2005/8/layout/hierarchy3"/>
    <dgm:cxn modelId="{0C1DA468-873A-4FFA-A32F-F2C07257ADED}" type="presOf" srcId="{C42ECFA1-477B-4AED-B06A-D9241EF643A4}" destId="{E6AD7E9A-5BEA-4DBC-A975-A8A1C9750A4E}" srcOrd="0" destOrd="0" presId="urn:microsoft.com/office/officeart/2005/8/layout/hierarchy3"/>
    <dgm:cxn modelId="{5DD3314D-1EC6-4798-B889-693EBEA47D73}" type="presOf" srcId="{B4B216AA-0D51-473B-B440-27DE7C857922}" destId="{78412B39-62DF-46EE-A12E-65DBFA8E27B5}" srcOrd="0" destOrd="0" presId="urn:microsoft.com/office/officeart/2005/8/layout/hierarchy3"/>
    <dgm:cxn modelId="{4F1F324E-2369-4E5B-AE2B-7A9B758E77CD}" srcId="{99A6C944-06B8-421D-A63F-D9A5042DF3C9}" destId="{16501B75-6193-4C7B-A949-9802D1A0DCC3}" srcOrd="3" destOrd="0" parTransId="{380B41DE-726A-4F7E-AF6C-00A79A1CAC86}" sibTransId="{FD38DB7A-8E7E-40DE-A8EB-49684150BA76}"/>
    <dgm:cxn modelId="{27661F6F-98DF-4C08-90BF-5C33D481A299}" srcId="{99A6C944-06B8-421D-A63F-D9A5042DF3C9}" destId="{607AF9C3-034C-47F0-9857-4D455D660939}" srcOrd="2" destOrd="0" parTransId="{C42ECFA1-477B-4AED-B06A-D9241EF643A4}" sibTransId="{36D3BFBE-4EC9-458E-A6B5-0A97F4EDDEAA}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8046556F-B4FA-4C8A-85F0-237F9D022E3D}" type="presOf" srcId="{E9318839-4B02-4F3B-84BE-57B90431A35E}" destId="{1D197A4B-7D55-481D-B3AA-BBB1B5189CED}" srcOrd="0" destOrd="0" presId="urn:microsoft.com/office/officeart/2005/8/layout/hierarchy3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9F15A271-DC43-4ED7-B4E3-BF1DF32984AF}" type="presOf" srcId="{AE2FA323-6FB1-4E85-8A13-80BDCD5BD025}" destId="{BAA99FA3-5A9A-4289-B73D-D073AC57D0D3}" srcOrd="0" destOrd="0" presId="urn:microsoft.com/office/officeart/2005/8/layout/hierarchy3"/>
    <dgm:cxn modelId="{94197A73-4EE7-4A5B-B5E3-7B2EFCC6082D}" type="presOf" srcId="{C32F7E0F-E6B1-4698-8F8A-2138F5B57F5F}" destId="{9C6E15DA-ED3A-4E1A-8269-7E08AD1B98ED}" srcOrd="0" destOrd="0" presId="urn:microsoft.com/office/officeart/2005/8/layout/hierarchy3"/>
    <dgm:cxn modelId="{89F8A056-D000-464E-95B8-01A3882C365A}" type="presOf" srcId="{472FAEE3-2CB8-4968-9BB6-321860A96D58}" destId="{81480097-026C-4291-BE30-871E56162BDA}" srcOrd="0" destOrd="0" presId="urn:microsoft.com/office/officeart/2005/8/layout/hierarchy3"/>
    <dgm:cxn modelId="{BCDAA578-171F-4D11-89C9-DF0FF7414F63}" type="presOf" srcId="{CBCBFF23-13FE-478E-8EF4-6E5CDA9338E1}" destId="{0E848A71-D174-48AD-8A80-868C965BA9A9}" srcOrd="0" destOrd="0" presId="urn:microsoft.com/office/officeart/2005/8/layout/hierarchy3"/>
    <dgm:cxn modelId="{D827E37E-C766-4D31-8031-CF218A9364AC}" srcId="{FEA9C3D2-E553-4405-86E2-2F07E5E7588A}" destId="{2B28C802-DA53-4F8E-9BF5-0B1D170D1BF0}" srcOrd="5" destOrd="0" parTransId="{209822AD-CBBA-4EF2-85A8-F87A9DECA8BD}" sibTransId="{B0163210-54CF-4292-AF92-5E6B5AC74BD4}"/>
    <dgm:cxn modelId="{D8412282-EE94-4A16-A11B-E35A89063FCE}" type="presOf" srcId="{AA36F164-1F98-47B3-9CA3-409028A4EC19}" destId="{29B5BF5A-7AF5-4D76-A8AB-3D979CEE9E28}" srcOrd="0" destOrd="0" presId="urn:microsoft.com/office/officeart/2005/8/layout/hierarchy3"/>
    <dgm:cxn modelId="{DFF37983-D19E-46A8-AB67-166AA2ED7328}" srcId="{99A6C944-06B8-421D-A63F-D9A5042DF3C9}" destId="{AE2FA323-6FB1-4E85-8A13-80BDCD5BD025}" srcOrd="4" destOrd="0" parTransId="{49B1006F-7748-485E-BCDE-9E260AFE0143}" sibTransId="{020E874B-E525-44CF-A7F2-54488683F461}"/>
    <dgm:cxn modelId="{A5553E84-5B56-4A51-8FC0-08EE939E18B1}" type="presOf" srcId="{16501B75-6193-4C7B-A949-9802D1A0DCC3}" destId="{B2914CD2-0B3D-4B3E-8885-795498D438A5}" srcOrd="0" destOrd="0" presId="urn:microsoft.com/office/officeart/2005/8/layout/hierarchy3"/>
    <dgm:cxn modelId="{62FBCB88-BB26-46D3-A6DA-B258592D500B}" type="presOf" srcId="{607AF9C3-034C-47F0-9857-4D455D660939}" destId="{33ED91A5-305D-4EB9-844E-04E3996BF5E5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F508708A-03A8-484F-BFFE-1471CBC69988}" srcId="{FEA9C3D2-E553-4405-86E2-2F07E5E7588A}" destId="{913B043B-9F5D-4C22-A17A-95D3CB0CB032}" srcOrd="4" destOrd="0" parTransId="{7419207C-CDA3-4809-8E08-78579455CBBD}" sibTransId="{1D69CD36-3FDF-4FF1-BAEF-ADD58772203A}"/>
    <dgm:cxn modelId="{7016EF8A-7838-49C3-9D44-24D3BAD25010}" type="presOf" srcId="{209822AD-CBBA-4EF2-85A8-F87A9DECA8BD}" destId="{03C94E5D-2FBE-4D3F-98EC-203EF3D44121}" srcOrd="0" destOrd="0" presId="urn:microsoft.com/office/officeart/2005/8/layout/hierarchy3"/>
    <dgm:cxn modelId="{476D448B-DDEF-4288-A9FD-2842E40281F2}" srcId="{0907AC67-44F4-4C20-9E1B-CD837E029BD9}" destId="{4FA15A84-0EC5-4C83-89F8-7180C26FBA64}" srcOrd="2" destOrd="0" parTransId="{87F9370B-4924-48E6-8C53-A6DF93058148}" sibTransId="{159E9071-851C-4545-B148-05B459099CE7}"/>
    <dgm:cxn modelId="{C3B7CD8B-5205-4B7F-A084-0276BE5677D7}" srcId="{E430B8F9-2036-4FC6-87A7-77E1FF35C1B1}" destId="{3586B549-D91A-49DF-9F68-9A9E1598F292}" srcOrd="4" destOrd="0" parTransId="{F8543506-8582-4E86-8FB4-0399F3384374}" sibTransId="{959CB75A-8F79-4D0A-8D50-D7E9F4ED0008}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16EA9D8D-19A0-48D0-917D-59BAD53ECDAE}" type="presOf" srcId="{E430B8F9-2036-4FC6-87A7-77E1FF35C1B1}" destId="{28353B6D-F82F-401F-B693-B8AD55777E2E}" srcOrd="0" destOrd="0" presId="urn:microsoft.com/office/officeart/2005/8/layout/hierarchy3"/>
    <dgm:cxn modelId="{BB498B91-F1C1-4CFE-808C-02333E27DC98}" type="presOf" srcId="{3586B549-D91A-49DF-9F68-9A9E1598F292}" destId="{456AE9B3-79E2-43F4-BA9A-D9942127DEF7}" srcOrd="0" destOrd="0" presId="urn:microsoft.com/office/officeart/2005/8/layout/hierarchy3"/>
    <dgm:cxn modelId="{9B0C6395-CD00-495D-8CFD-01E905EA54C0}" type="presOf" srcId="{EEBA08B1-DE01-49DE-A992-0693F68327BC}" destId="{8C72554C-8017-401B-B8FA-21420243F1C2}" srcOrd="0" destOrd="0" presId="urn:microsoft.com/office/officeart/2005/8/layout/hierarchy3"/>
    <dgm:cxn modelId="{6A6C0697-A8EF-4E75-974D-1869200C93AA}" type="presOf" srcId="{913B043B-9F5D-4C22-A17A-95D3CB0CB032}" destId="{03AD384A-C407-4AC8-AADA-9FC0F4CFBBAE}" srcOrd="0" destOrd="0" presId="urn:microsoft.com/office/officeart/2005/8/layout/hierarchy3"/>
    <dgm:cxn modelId="{8856DA98-B1C6-4110-84F4-BE4ED1A89EAD}" type="presOf" srcId="{561BA37C-FA11-4077-BE2B-54D3CD13A6D9}" destId="{1ED168A6-FC7A-4259-86A4-5BED0016657B}" srcOrd="0" destOrd="0" presId="urn:microsoft.com/office/officeart/2005/8/layout/hierarchy3"/>
    <dgm:cxn modelId="{58640C9B-45F4-4001-86EA-F3877ADEA2E2}" type="presOf" srcId="{A0B6580F-1E7F-4989-BA3E-A7B3121A3897}" destId="{FE9B0786-9C6B-4AD7-A409-ED87A398F2B0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CFE0B39C-1E65-40C0-ACEE-BF3EA91EEBB9}" type="presOf" srcId="{17C442B5-CC9F-4F7B-9FA1-8C942E5F0288}" destId="{F7510867-70CA-4F2A-822F-3385584A539A}" srcOrd="0" destOrd="0" presId="urn:microsoft.com/office/officeart/2005/8/layout/hierarchy3"/>
    <dgm:cxn modelId="{E3362F9E-4A69-4FB7-B4CC-3A4762DAF9FA}" type="presOf" srcId="{2748EFCC-CDE4-4FE6-A5C6-B25784282F6B}" destId="{D6A7DC38-C43A-4C89-8FA9-B70217BA481B}" srcOrd="0" destOrd="0" presId="urn:microsoft.com/office/officeart/2005/8/layout/hierarchy3"/>
    <dgm:cxn modelId="{7B197FAB-B47A-4B0D-A89C-787E5AB3CCA6}" type="presOf" srcId="{2A6D11E9-5FD8-4149-80F2-699494C55B44}" destId="{C39F29AE-98BE-4AE0-B7B3-77FDF6D97113}" srcOrd="0" destOrd="0" presId="urn:microsoft.com/office/officeart/2005/8/layout/hierarchy3"/>
    <dgm:cxn modelId="{22020BAF-9C1F-4FF3-8851-A298A093BBC8}" srcId="{99A6C944-06B8-421D-A63F-D9A5042DF3C9}" destId="{A6F41F9E-41D0-43BF-BD38-3619E856D894}" srcOrd="5" destOrd="0" parTransId="{424C561F-D6EA-48D5-8C18-28A55FF67368}" sibTransId="{D57CDD0B-F4AE-456F-BBB9-D50F7C797EF8}"/>
    <dgm:cxn modelId="{F814D4B1-F2E2-4730-94AD-A1F8990E3C4B}" srcId="{E430B8F9-2036-4FC6-87A7-77E1FF35C1B1}" destId="{CBCBFF23-13FE-478E-8EF4-6E5CDA9338E1}" srcOrd="2" destOrd="0" parTransId="{E9318839-4B02-4F3B-84BE-57B90431A35E}" sibTransId="{4CF81CD5-40A1-462E-83B0-CC8D493098F8}"/>
    <dgm:cxn modelId="{91586DB5-F287-409B-A9DB-4FB6923F8D28}" type="presOf" srcId="{424C561F-D6EA-48D5-8C18-28A55FF67368}" destId="{A06A88B8-4110-4A77-A1CE-0C981DE3CFEF}" srcOrd="0" destOrd="0" presId="urn:microsoft.com/office/officeart/2005/8/layout/hierarchy3"/>
    <dgm:cxn modelId="{DCA5D7B6-D4D3-4C62-8C4E-A555B52DA013}" type="presOf" srcId="{B0639C4F-1949-4FFF-A700-1F9B9E2FEF1C}" destId="{8F18DCBC-F834-447E-AA2D-FF4A161446E1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2E725DC1-D8AD-4945-A57B-5F4A90A8823F}" srcId="{E430B8F9-2036-4FC6-87A7-77E1FF35C1B1}" destId="{288D851D-45CE-4ECB-AA53-A1482C7651A3}" srcOrd="1" destOrd="0" parTransId="{030B3529-1766-41F3-96A8-CF9E3593F424}" sibTransId="{2ECDBBFE-C313-48B0-95A5-F925FE4D3700}"/>
    <dgm:cxn modelId="{EC81D6C4-0973-4929-A453-D0A042CFC91C}" type="presOf" srcId="{E27F1183-5021-4ED6-A96D-7D1E2040723B}" destId="{385A5780-629C-4447-9035-8479E2F179A3}" srcOrd="0" destOrd="0" presId="urn:microsoft.com/office/officeart/2005/8/layout/hierarchy3"/>
    <dgm:cxn modelId="{3B5444C5-D2DC-4C45-BAB9-E8EA9798B778}" type="presOf" srcId="{99A6C944-06B8-421D-A63F-D9A5042DF3C9}" destId="{795A0B50-A8C2-44DC-9773-F6BF55470E82}" srcOrd="1" destOrd="0" presId="urn:microsoft.com/office/officeart/2005/8/layout/hierarchy3"/>
    <dgm:cxn modelId="{436590C6-AC97-47DC-B22D-9081E2AFF2AF}" type="presOf" srcId="{8B7AB415-1D57-401D-B290-FF4C03E9ECD0}" destId="{CB7302FF-B605-4661-8A15-5201EFD3B3D9}" srcOrd="0" destOrd="0" presId="urn:microsoft.com/office/officeart/2005/8/layout/hierarchy3"/>
    <dgm:cxn modelId="{0B7DB8C6-7276-40AE-8E6E-75D40F3A630E}" srcId="{E430B8F9-2036-4FC6-87A7-77E1FF35C1B1}" destId="{F1CDE6F8-0CAD-4756-A579-44DC1C1E22C2}" srcOrd="3" destOrd="0" parTransId="{B31B2055-BA42-4265-90AD-B94BF1B90025}" sibTransId="{5FED73E4-2529-4766-A21E-D5DF109D1C9C}"/>
    <dgm:cxn modelId="{26F4BFC7-AA5B-47B3-B882-C74094CB9E54}" type="presOf" srcId="{F1CDE6F8-0CAD-4756-A579-44DC1C1E22C2}" destId="{5AC54F71-1837-4147-A5C8-71C80E1891B3}" srcOrd="0" destOrd="0" presId="urn:microsoft.com/office/officeart/2005/8/layout/hierarchy3"/>
    <dgm:cxn modelId="{EA4416CC-2EA4-4BAB-B87B-E5669DE889F8}" srcId="{E430B8F9-2036-4FC6-87A7-77E1FF35C1B1}" destId="{6B7E4332-E0BB-45B1-9971-D4664E68B243}" srcOrd="0" destOrd="0" parTransId="{C32F7E0F-E6B1-4698-8F8A-2138F5B57F5F}" sibTransId="{6735DCDC-922B-4F28-B433-DC16204C6619}"/>
    <dgm:cxn modelId="{8A1EC4D2-3AB5-469A-AA7C-69A43FF4C720}" type="presOf" srcId="{A6F41F9E-41D0-43BF-BD38-3619E856D894}" destId="{3E377BB7-8706-43BA-AFA6-E70D0FFC83AB}" srcOrd="0" destOrd="0" presId="urn:microsoft.com/office/officeart/2005/8/layout/hierarchy3"/>
    <dgm:cxn modelId="{D72A78D6-C3AC-44F0-8FC8-B897BDC8D872}" type="presOf" srcId="{2B28C802-DA53-4F8E-9BF5-0B1D170D1BF0}" destId="{1FD60515-3443-49E5-A518-8607CE213711}" srcOrd="0" destOrd="0" presId="urn:microsoft.com/office/officeart/2005/8/layout/hierarchy3"/>
    <dgm:cxn modelId="{F557C0D7-4750-4143-9A6D-9ADDC897A646}" type="presOf" srcId="{3F231396-4217-4EFD-B68C-A893532218FF}" destId="{D155CE55-C30D-4CCD-A3A8-69850F76AF54}" srcOrd="0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3AEB61DD-BA5D-4951-B505-8C6E431E94D8}" type="presOf" srcId="{83F11DA5-71D1-4BE1-971A-A247F04EA577}" destId="{B400CA7E-8B77-4681-B3FE-99D00B5810EE}" srcOrd="0" destOrd="0" presId="urn:microsoft.com/office/officeart/2005/8/layout/hierarchy3"/>
    <dgm:cxn modelId="{E66E1DE6-ADC9-4FB1-910C-38D0134558CB}" srcId="{E430B8F9-2036-4FC6-87A7-77E1FF35C1B1}" destId="{C4B8B678-0F0A-48D4-9732-AE050C640C2D}" srcOrd="6" destOrd="0" parTransId="{8B7AB415-1D57-401D-B290-FF4C03E9ECD0}" sibTransId="{F2EF94F4-7E82-4CF1-8F90-25C28BA26EDC}"/>
    <dgm:cxn modelId="{D9522AE9-113A-48D2-B07B-EC8778805991}" type="presOf" srcId="{288D851D-45CE-4ECB-AA53-A1482C7651A3}" destId="{2ECB4697-D81F-4FB9-9A05-045160521CEE}" srcOrd="0" destOrd="0" presId="urn:microsoft.com/office/officeart/2005/8/layout/hierarchy3"/>
    <dgm:cxn modelId="{7F3788F3-B9F2-4C78-8344-0A60663200D3}" type="presOf" srcId="{3AD9C701-37C8-4294-A350-23BAC59EB7C3}" destId="{32A78BD6-E0B9-43F5-987C-37B8D8B879CB}" srcOrd="0" destOrd="0" presId="urn:microsoft.com/office/officeart/2005/8/layout/hierarchy3"/>
    <dgm:cxn modelId="{4A06F7F3-2E2F-4BD7-A60D-7FE994689A17}" type="presOf" srcId="{E4FA90C5-08EB-45C0-A9B4-AE5448AAA92F}" destId="{25CA5344-8DF7-4315-9DFF-358F76ECFC18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B0984FF9-927D-4EF5-8990-99097145BC84}" type="presOf" srcId="{49B1006F-7748-485E-BCDE-9E260AFE0143}" destId="{8441ED0C-C400-4D20-B236-3749CB2CBDC3}" srcOrd="0" destOrd="0" presId="urn:microsoft.com/office/officeart/2005/8/layout/hierarchy3"/>
    <dgm:cxn modelId="{0FE5DDFB-D693-42D1-A612-4324620B29B7}" type="presOf" srcId="{FEA9C3D2-E553-4405-86E2-2F07E5E7588A}" destId="{66DC7F78-A428-4FF7-A84F-033ABA39B632}" srcOrd="1" destOrd="0" presId="urn:microsoft.com/office/officeart/2005/8/layout/hierarchy3"/>
    <dgm:cxn modelId="{B47FECFB-BEB8-470A-AA21-F8BEA9329F49}" type="presOf" srcId="{9546EBFC-56BA-447C-AB13-66C853AC85CB}" destId="{4E72C405-5C20-445D-8554-E71D09BE2B59}" srcOrd="0" destOrd="0" presId="urn:microsoft.com/office/officeart/2005/8/layout/hierarchy3"/>
    <dgm:cxn modelId="{FF73D7EB-7510-452A-9F81-1D47AEFB8CD0}" type="presParOf" srcId="{FE9B0786-9C6B-4AD7-A409-ED87A398F2B0}" destId="{0F7A7922-8A88-4BD8-BA5C-6250DCB4FB65}" srcOrd="0" destOrd="0" presId="urn:microsoft.com/office/officeart/2005/8/layout/hierarchy3"/>
    <dgm:cxn modelId="{64FB86FE-D6CC-4830-A801-9A1363D0B277}" type="presParOf" srcId="{0F7A7922-8A88-4BD8-BA5C-6250DCB4FB65}" destId="{491E0690-3F03-4486-8E63-058BA028D367}" srcOrd="0" destOrd="0" presId="urn:microsoft.com/office/officeart/2005/8/layout/hierarchy3"/>
    <dgm:cxn modelId="{7A30D5FB-0A4F-4E32-A75B-92067DBFF1C8}" type="presParOf" srcId="{491E0690-3F03-4486-8E63-058BA028D367}" destId="{242EA73F-34E2-4437-867D-8E9E8C062D9D}" srcOrd="0" destOrd="0" presId="urn:microsoft.com/office/officeart/2005/8/layout/hierarchy3"/>
    <dgm:cxn modelId="{6B5CCA4B-F634-4C2E-9475-554DA08C046A}" type="presParOf" srcId="{491E0690-3F03-4486-8E63-058BA028D367}" destId="{795A0B50-A8C2-44DC-9773-F6BF55470E82}" srcOrd="1" destOrd="0" presId="urn:microsoft.com/office/officeart/2005/8/layout/hierarchy3"/>
    <dgm:cxn modelId="{2845C3CC-9149-47DC-8A31-D0ACB593E0BE}" type="presParOf" srcId="{0F7A7922-8A88-4BD8-BA5C-6250DCB4FB65}" destId="{0912568E-84A6-4E8A-A028-E629CEF0B080}" srcOrd="1" destOrd="0" presId="urn:microsoft.com/office/officeart/2005/8/layout/hierarchy3"/>
    <dgm:cxn modelId="{A64EF9DF-F53F-4A29-BB30-9756E5730F77}" type="presParOf" srcId="{0912568E-84A6-4E8A-A028-E629CEF0B080}" destId="{55AB2A88-44EB-4964-8F6A-43ACF3D4605E}" srcOrd="0" destOrd="0" presId="urn:microsoft.com/office/officeart/2005/8/layout/hierarchy3"/>
    <dgm:cxn modelId="{7C9FAB59-8DE4-4701-8E7E-E5D0D6DB27D4}" type="presParOf" srcId="{0912568E-84A6-4E8A-A028-E629CEF0B080}" destId="{DF297463-A511-450B-8B9A-210F5EDA757E}" srcOrd="1" destOrd="0" presId="urn:microsoft.com/office/officeart/2005/8/layout/hierarchy3"/>
    <dgm:cxn modelId="{D29E6D84-34B6-4960-8109-EF693A01A066}" type="presParOf" srcId="{0912568E-84A6-4E8A-A028-E629CEF0B080}" destId="{D155CE55-C30D-4CCD-A3A8-69850F76AF54}" srcOrd="2" destOrd="0" presId="urn:microsoft.com/office/officeart/2005/8/layout/hierarchy3"/>
    <dgm:cxn modelId="{4C3D0335-F16A-43CB-BE37-4513A9DD557A}" type="presParOf" srcId="{0912568E-84A6-4E8A-A028-E629CEF0B080}" destId="{29B5BF5A-7AF5-4D76-A8AB-3D979CEE9E28}" srcOrd="3" destOrd="0" presId="urn:microsoft.com/office/officeart/2005/8/layout/hierarchy3"/>
    <dgm:cxn modelId="{D14D14B6-F447-4F97-ACAF-98AFF942093D}" type="presParOf" srcId="{0912568E-84A6-4E8A-A028-E629CEF0B080}" destId="{E6AD7E9A-5BEA-4DBC-A975-A8A1C9750A4E}" srcOrd="4" destOrd="0" presId="urn:microsoft.com/office/officeart/2005/8/layout/hierarchy3"/>
    <dgm:cxn modelId="{856DB476-3A1B-4715-9EB5-AD16B7517655}" type="presParOf" srcId="{0912568E-84A6-4E8A-A028-E629CEF0B080}" destId="{33ED91A5-305D-4EB9-844E-04E3996BF5E5}" srcOrd="5" destOrd="0" presId="urn:microsoft.com/office/officeart/2005/8/layout/hierarchy3"/>
    <dgm:cxn modelId="{595174BB-95E1-4C19-A0E8-F33C11AF4B60}" type="presParOf" srcId="{0912568E-84A6-4E8A-A028-E629CEF0B080}" destId="{0991E37F-2F18-4829-8E6F-E2D4AECD52AA}" srcOrd="6" destOrd="0" presId="urn:microsoft.com/office/officeart/2005/8/layout/hierarchy3"/>
    <dgm:cxn modelId="{2B302050-E56A-4A40-BAC0-F62C51F9868F}" type="presParOf" srcId="{0912568E-84A6-4E8A-A028-E629CEF0B080}" destId="{B2914CD2-0B3D-4B3E-8885-795498D438A5}" srcOrd="7" destOrd="0" presId="urn:microsoft.com/office/officeart/2005/8/layout/hierarchy3"/>
    <dgm:cxn modelId="{AAB48789-859B-4F7E-B69A-24A57EA79EBB}" type="presParOf" srcId="{0912568E-84A6-4E8A-A028-E629CEF0B080}" destId="{8441ED0C-C400-4D20-B236-3749CB2CBDC3}" srcOrd="8" destOrd="0" presId="urn:microsoft.com/office/officeart/2005/8/layout/hierarchy3"/>
    <dgm:cxn modelId="{B16F6A28-C75F-48FA-AEB1-1BDE055154CF}" type="presParOf" srcId="{0912568E-84A6-4E8A-A028-E629CEF0B080}" destId="{BAA99FA3-5A9A-4289-B73D-D073AC57D0D3}" srcOrd="9" destOrd="0" presId="urn:microsoft.com/office/officeart/2005/8/layout/hierarchy3"/>
    <dgm:cxn modelId="{124E71EF-3BF1-4E33-88F7-5FC4254893D3}" type="presParOf" srcId="{0912568E-84A6-4E8A-A028-E629CEF0B080}" destId="{A06A88B8-4110-4A77-A1CE-0C981DE3CFEF}" srcOrd="10" destOrd="0" presId="urn:microsoft.com/office/officeart/2005/8/layout/hierarchy3"/>
    <dgm:cxn modelId="{B06757AD-0860-4B4B-94B9-52EE48F88D1B}" type="presParOf" srcId="{0912568E-84A6-4E8A-A028-E629CEF0B080}" destId="{3E377BB7-8706-43BA-AFA6-E70D0FFC83AB}" srcOrd="11" destOrd="0" presId="urn:microsoft.com/office/officeart/2005/8/layout/hierarchy3"/>
    <dgm:cxn modelId="{F1FF6BFC-6E66-4DC2-8AF3-EA7DDDAB83EB}" type="presParOf" srcId="{FE9B0786-9C6B-4AD7-A409-ED87A398F2B0}" destId="{CD2B183E-298B-405C-8FE8-4CF7F5053FB4}" srcOrd="1" destOrd="0" presId="urn:microsoft.com/office/officeart/2005/8/layout/hierarchy3"/>
    <dgm:cxn modelId="{6E882A7A-C2A8-4179-AC7D-0D611A433F01}" type="presParOf" srcId="{CD2B183E-298B-405C-8FE8-4CF7F5053FB4}" destId="{CE5700AE-9252-4652-B145-1B576DB9C852}" srcOrd="0" destOrd="0" presId="urn:microsoft.com/office/officeart/2005/8/layout/hierarchy3"/>
    <dgm:cxn modelId="{58BC95A9-785B-4ECC-AF20-61386D044FD4}" type="presParOf" srcId="{CE5700AE-9252-4652-B145-1B576DB9C852}" destId="{0606F975-EA0D-49E8-9A4C-E2D4B5186203}" srcOrd="0" destOrd="0" presId="urn:microsoft.com/office/officeart/2005/8/layout/hierarchy3"/>
    <dgm:cxn modelId="{E3963293-9AE3-47F0-B644-4142DA873E3A}" type="presParOf" srcId="{CE5700AE-9252-4652-B145-1B576DB9C852}" destId="{1D5953B2-9828-4938-A7A4-A9EB45341F1E}" srcOrd="1" destOrd="0" presId="urn:microsoft.com/office/officeart/2005/8/layout/hierarchy3"/>
    <dgm:cxn modelId="{D9DF2A9F-6B86-4D1B-93D2-989069889662}" type="presParOf" srcId="{CD2B183E-298B-405C-8FE8-4CF7F5053FB4}" destId="{DB66D846-0BDA-44B7-BBA5-01AA1CC1F619}" srcOrd="1" destOrd="0" presId="urn:microsoft.com/office/officeart/2005/8/layout/hierarchy3"/>
    <dgm:cxn modelId="{3FDC06C3-64CE-47AF-A461-D4508229F3E1}" type="presParOf" srcId="{DB66D846-0BDA-44B7-BBA5-01AA1CC1F619}" destId="{AFACED90-1065-40F9-AFE5-F968FE1BED0A}" srcOrd="0" destOrd="0" presId="urn:microsoft.com/office/officeart/2005/8/layout/hierarchy3"/>
    <dgm:cxn modelId="{1A22BF88-3311-49EE-87B6-92B764910151}" type="presParOf" srcId="{DB66D846-0BDA-44B7-BBA5-01AA1CC1F619}" destId="{C39F29AE-98BE-4AE0-B7B3-77FDF6D97113}" srcOrd="1" destOrd="0" presId="urn:microsoft.com/office/officeart/2005/8/layout/hierarchy3"/>
    <dgm:cxn modelId="{358E91FF-D7C9-48EC-A501-BC835D1CAD16}" type="presParOf" srcId="{DB66D846-0BDA-44B7-BBA5-01AA1CC1F619}" destId="{21BFA57D-4E31-4350-A745-AE0E23F2FE20}" srcOrd="2" destOrd="0" presId="urn:microsoft.com/office/officeart/2005/8/layout/hierarchy3"/>
    <dgm:cxn modelId="{3ED369D6-6D4A-4A20-9FFC-967B8E1FF1D6}" type="presParOf" srcId="{DB66D846-0BDA-44B7-BBA5-01AA1CC1F619}" destId="{78412B39-62DF-46EE-A12E-65DBFA8E27B5}" srcOrd="3" destOrd="0" presId="urn:microsoft.com/office/officeart/2005/8/layout/hierarchy3"/>
    <dgm:cxn modelId="{2B022C22-1F16-411C-AAD3-67C7CA917273}" type="presParOf" srcId="{DB66D846-0BDA-44B7-BBA5-01AA1CC1F619}" destId="{3EA892BA-4CD5-4AD0-B0B4-E079BFF0374E}" srcOrd="4" destOrd="0" presId="urn:microsoft.com/office/officeart/2005/8/layout/hierarchy3"/>
    <dgm:cxn modelId="{40D99A63-D9BF-451B-8CAF-AEAFB0A5C07E}" type="presParOf" srcId="{DB66D846-0BDA-44B7-BBA5-01AA1CC1F619}" destId="{6728FFA5-1260-4B1B-B011-2B1373F80D1B}" srcOrd="5" destOrd="0" presId="urn:microsoft.com/office/officeart/2005/8/layout/hierarchy3"/>
    <dgm:cxn modelId="{B86465ED-7C22-4B8B-83EC-3296BF176E84}" type="presParOf" srcId="{DB66D846-0BDA-44B7-BBA5-01AA1CC1F619}" destId="{25CA5344-8DF7-4315-9DFF-358F76ECFC18}" srcOrd="6" destOrd="0" presId="urn:microsoft.com/office/officeart/2005/8/layout/hierarchy3"/>
    <dgm:cxn modelId="{91135C2A-9F14-44B4-8C37-9B9BE4690D3C}" type="presParOf" srcId="{DB66D846-0BDA-44B7-BBA5-01AA1CC1F619}" destId="{870FF0D6-09F5-416E-8F72-682ACEE39E82}" srcOrd="7" destOrd="0" presId="urn:microsoft.com/office/officeart/2005/8/layout/hierarchy3"/>
    <dgm:cxn modelId="{F1D0BB04-6E93-44DC-A6DC-6692893D8CA2}" type="presParOf" srcId="{DB66D846-0BDA-44B7-BBA5-01AA1CC1F619}" destId="{4E72C405-5C20-445D-8554-E71D09BE2B59}" srcOrd="8" destOrd="0" presId="urn:microsoft.com/office/officeart/2005/8/layout/hierarchy3"/>
    <dgm:cxn modelId="{CF17061C-E3F0-4B9E-AC52-62EF35D234D0}" type="presParOf" srcId="{DB66D846-0BDA-44B7-BBA5-01AA1CC1F619}" destId="{1ED168A6-FC7A-4259-86A4-5BED0016657B}" srcOrd="9" destOrd="0" presId="urn:microsoft.com/office/officeart/2005/8/layout/hierarchy3"/>
    <dgm:cxn modelId="{DBF0F8C4-DDBC-4268-B4B7-18BE21F367F1}" type="presParOf" srcId="{FE9B0786-9C6B-4AD7-A409-ED87A398F2B0}" destId="{389A5AD1-EAFD-4551-B332-8E122521E1BE}" srcOrd="2" destOrd="0" presId="urn:microsoft.com/office/officeart/2005/8/layout/hierarchy3"/>
    <dgm:cxn modelId="{8B09BBC0-5DAD-47CB-829E-0B7B52DA348D}" type="presParOf" srcId="{389A5AD1-EAFD-4551-B332-8E122521E1BE}" destId="{C7181CD3-B2B4-445D-B4A2-F122360ADE8F}" srcOrd="0" destOrd="0" presId="urn:microsoft.com/office/officeart/2005/8/layout/hierarchy3"/>
    <dgm:cxn modelId="{35985C17-6904-4C00-B01A-A656398F83E7}" type="presParOf" srcId="{C7181CD3-B2B4-445D-B4A2-F122360ADE8F}" destId="{A5EBC5C2-6641-4814-8FE0-4B646803A014}" srcOrd="0" destOrd="0" presId="urn:microsoft.com/office/officeart/2005/8/layout/hierarchy3"/>
    <dgm:cxn modelId="{D0B25FE0-F522-4FCA-B935-FBEA220B8372}" type="presParOf" srcId="{C7181CD3-B2B4-445D-B4A2-F122360ADE8F}" destId="{66DC7F78-A428-4FF7-A84F-033ABA39B632}" srcOrd="1" destOrd="0" presId="urn:microsoft.com/office/officeart/2005/8/layout/hierarchy3"/>
    <dgm:cxn modelId="{6FEB3FC9-F5EE-4D3E-951F-F40FFE633EA8}" type="presParOf" srcId="{389A5AD1-EAFD-4551-B332-8E122521E1BE}" destId="{516F55F1-D205-4B6E-B832-D0F830C10151}" srcOrd="1" destOrd="0" presId="urn:microsoft.com/office/officeart/2005/8/layout/hierarchy3"/>
    <dgm:cxn modelId="{FF906B58-DD88-4C2B-A210-0685D164D5F1}" type="presParOf" srcId="{516F55F1-D205-4B6E-B832-D0F830C10151}" destId="{81480097-026C-4291-BE30-871E56162BDA}" srcOrd="0" destOrd="0" presId="urn:microsoft.com/office/officeart/2005/8/layout/hierarchy3"/>
    <dgm:cxn modelId="{66847620-6471-4944-A65B-10B3DD1CE73B}" type="presParOf" srcId="{516F55F1-D205-4B6E-B832-D0F830C10151}" destId="{F7510867-70CA-4F2A-822F-3385584A539A}" srcOrd="1" destOrd="0" presId="urn:microsoft.com/office/officeart/2005/8/layout/hierarchy3"/>
    <dgm:cxn modelId="{EB9B3C87-81FD-485B-92FC-C4407C64DCF6}" type="presParOf" srcId="{516F55F1-D205-4B6E-B832-D0F830C10151}" destId="{D6A7DC38-C43A-4C89-8FA9-B70217BA481B}" srcOrd="2" destOrd="0" presId="urn:microsoft.com/office/officeart/2005/8/layout/hierarchy3"/>
    <dgm:cxn modelId="{0BD2D849-27CA-4DAE-8A7D-ECCB4406150A}" type="presParOf" srcId="{516F55F1-D205-4B6E-B832-D0F830C10151}" destId="{80395ED7-63FC-4D49-BC9E-E44A2E2EA106}" srcOrd="3" destOrd="0" presId="urn:microsoft.com/office/officeart/2005/8/layout/hierarchy3"/>
    <dgm:cxn modelId="{B484B436-01FE-4F8D-9166-C331B5C79853}" type="presParOf" srcId="{516F55F1-D205-4B6E-B832-D0F830C10151}" destId="{8F18DCBC-F834-447E-AA2D-FF4A161446E1}" srcOrd="4" destOrd="0" presId="urn:microsoft.com/office/officeart/2005/8/layout/hierarchy3"/>
    <dgm:cxn modelId="{F9C8FC75-FE05-40C9-B2D2-7D17F6428235}" type="presParOf" srcId="{516F55F1-D205-4B6E-B832-D0F830C10151}" destId="{385A5780-629C-4447-9035-8479E2F179A3}" srcOrd="5" destOrd="0" presId="urn:microsoft.com/office/officeart/2005/8/layout/hierarchy3"/>
    <dgm:cxn modelId="{94FBA82E-8E31-4EC8-985E-6FDB0DC0ADDE}" type="presParOf" srcId="{516F55F1-D205-4B6E-B832-D0F830C10151}" destId="{B400CA7E-8B77-4681-B3FE-99D00B5810EE}" srcOrd="6" destOrd="0" presId="urn:microsoft.com/office/officeart/2005/8/layout/hierarchy3"/>
    <dgm:cxn modelId="{2A1B60C6-87F4-47CD-BDA5-C94FEB199BA6}" type="presParOf" srcId="{516F55F1-D205-4B6E-B832-D0F830C10151}" destId="{B9D985C4-9442-44DD-96E3-CB96F13060BF}" srcOrd="7" destOrd="0" presId="urn:microsoft.com/office/officeart/2005/8/layout/hierarchy3"/>
    <dgm:cxn modelId="{CFFCCAD3-325E-4950-94A7-9DC57989331F}" type="presParOf" srcId="{516F55F1-D205-4B6E-B832-D0F830C10151}" destId="{7A180A01-FC36-4444-9622-B95AC37935BD}" srcOrd="8" destOrd="0" presId="urn:microsoft.com/office/officeart/2005/8/layout/hierarchy3"/>
    <dgm:cxn modelId="{BEDCDE2E-0478-4225-9219-E59BA91E7902}" type="presParOf" srcId="{516F55F1-D205-4B6E-B832-D0F830C10151}" destId="{03AD384A-C407-4AC8-AADA-9FC0F4CFBBAE}" srcOrd="9" destOrd="0" presId="urn:microsoft.com/office/officeart/2005/8/layout/hierarchy3"/>
    <dgm:cxn modelId="{B8C15700-491C-4A1B-8BA5-E186C0D59EC5}" type="presParOf" srcId="{516F55F1-D205-4B6E-B832-D0F830C10151}" destId="{03C94E5D-2FBE-4D3F-98EC-203EF3D44121}" srcOrd="10" destOrd="0" presId="urn:microsoft.com/office/officeart/2005/8/layout/hierarchy3"/>
    <dgm:cxn modelId="{A2442C82-B3A1-4939-AA56-9567D5D1216D}" type="presParOf" srcId="{516F55F1-D205-4B6E-B832-D0F830C10151}" destId="{1FD60515-3443-49E5-A518-8607CE213711}" srcOrd="11" destOrd="0" presId="urn:microsoft.com/office/officeart/2005/8/layout/hierarchy3"/>
    <dgm:cxn modelId="{F741034C-DDC5-4887-A016-F9E774D67B82}" type="presParOf" srcId="{FE9B0786-9C6B-4AD7-A409-ED87A398F2B0}" destId="{736A4D0A-A8D6-4DAC-A815-708859562152}" srcOrd="3" destOrd="0" presId="urn:microsoft.com/office/officeart/2005/8/layout/hierarchy3"/>
    <dgm:cxn modelId="{90114C0E-69B2-45AA-B72E-F85982C9EBDE}" type="presParOf" srcId="{736A4D0A-A8D6-4DAC-A815-708859562152}" destId="{8373CAC3-DDFE-47DF-9E5B-C3EEE7DF6927}" srcOrd="0" destOrd="0" presId="urn:microsoft.com/office/officeart/2005/8/layout/hierarchy3"/>
    <dgm:cxn modelId="{78F55305-F80B-452E-9054-C8D09CBFFDCB}" type="presParOf" srcId="{8373CAC3-DDFE-47DF-9E5B-C3EEE7DF6927}" destId="{28353B6D-F82F-401F-B693-B8AD55777E2E}" srcOrd="0" destOrd="0" presId="urn:microsoft.com/office/officeart/2005/8/layout/hierarchy3"/>
    <dgm:cxn modelId="{7FADD499-2CA8-4FC3-BF17-A64B1D005AF5}" type="presParOf" srcId="{8373CAC3-DDFE-47DF-9E5B-C3EEE7DF6927}" destId="{6DBC7515-9E0C-4B4D-8C96-0AE1AC6C9F5B}" srcOrd="1" destOrd="0" presId="urn:microsoft.com/office/officeart/2005/8/layout/hierarchy3"/>
    <dgm:cxn modelId="{8367AFED-2EC3-43E4-A850-80A6106B5249}" type="presParOf" srcId="{736A4D0A-A8D6-4DAC-A815-708859562152}" destId="{B784B95E-D2EE-4536-9BFE-BDBF2C841E91}" srcOrd="1" destOrd="0" presId="urn:microsoft.com/office/officeart/2005/8/layout/hierarchy3"/>
    <dgm:cxn modelId="{C4932F50-345F-4ED4-B86A-70781BB85A72}" type="presParOf" srcId="{B784B95E-D2EE-4536-9BFE-BDBF2C841E91}" destId="{9C6E15DA-ED3A-4E1A-8269-7E08AD1B98ED}" srcOrd="0" destOrd="0" presId="urn:microsoft.com/office/officeart/2005/8/layout/hierarchy3"/>
    <dgm:cxn modelId="{050A4D70-D8B7-4BD3-9645-5C3F8560D73C}" type="presParOf" srcId="{B784B95E-D2EE-4536-9BFE-BDBF2C841E91}" destId="{F5E66F7B-3714-4325-981E-4A1A1E09B733}" srcOrd="1" destOrd="0" presId="urn:microsoft.com/office/officeart/2005/8/layout/hierarchy3"/>
    <dgm:cxn modelId="{C868234C-98C4-46CF-959E-C65386A05DFA}" type="presParOf" srcId="{B784B95E-D2EE-4536-9BFE-BDBF2C841E91}" destId="{EDA51936-1867-4AA5-92B8-FACCEDB24610}" srcOrd="2" destOrd="0" presId="urn:microsoft.com/office/officeart/2005/8/layout/hierarchy3"/>
    <dgm:cxn modelId="{2BED14EB-6311-4817-894F-C67126283E2A}" type="presParOf" srcId="{B784B95E-D2EE-4536-9BFE-BDBF2C841E91}" destId="{2ECB4697-D81F-4FB9-9A05-045160521CEE}" srcOrd="3" destOrd="0" presId="urn:microsoft.com/office/officeart/2005/8/layout/hierarchy3"/>
    <dgm:cxn modelId="{932C2064-5E25-4FEB-9E21-4BA1B91F76EE}" type="presParOf" srcId="{B784B95E-D2EE-4536-9BFE-BDBF2C841E91}" destId="{1D197A4B-7D55-481D-B3AA-BBB1B5189CED}" srcOrd="4" destOrd="0" presId="urn:microsoft.com/office/officeart/2005/8/layout/hierarchy3"/>
    <dgm:cxn modelId="{2400F8A1-0651-4492-8E93-002F2B440ABC}" type="presParOf" srcId="{B784B95E-D2EE-4536-9BFE-BDBF2C841E91}" destId="{0E848A71-D174-48AD-8A80-868C965BA9A9}" srcOrd="5" destOrd="0" presId="urn:microsoft.com/office/officeart/2005/8/layout/hierarchy3"/>
    <dgm:cxn modelId="{B758E671-0B81-4F42-9A04-33D9306416C0}" type="presParOf" srcId="{B784B95E-D2EE-4536-9BFE-BDBF2C841E91}" destId="{0C1ED793-CA65-4A07-82C2-3702722CC6B0}" srcOrd="6" destOrd="0" presId="urn:microsoft.com/office/officeart/2005/8/layout/hierarchy3"/>
    <dgm:cxn modelId="{80EC903D-1AC0-4437-B93F-1460A7AEE6F2}" type="presParOf" srcId="{B784B95E-D2EE-4536-9BFE-BDBF2C841E91}" destId="{5AC54F71-1837-4147-A5C8-71C80E1891B3}" srcOrd="7" destOrd="0" presId="urn:microsoft.com/office/officeart/2005/8/layout/hierarchy3"/>
    <dgm:cxn modelId="{355DDB15-5701-4581-A894-FC45E67D3EA5}" type="presParOf" srcId="{B784B95E-D2EE-4536-9BFE-BDBF2C841E91}" destId="{5A1AB38E-3293-4528-BA24-B90A7DA68A16}" srcOrd="8" destOrd="0" presId="urn:microsoft.com/office/officeart/2005/8/layout/hierarchy3"/>
    <dgm:cxn modelId="{A030B4A8-252A-4CF2-9573-BDA66D17EAC7}" type="presParOf" srcId="{B784B95E-D2EE-4536-9BFE-BDBF2C841E91}" destId="{456AE9B3-79E2-43F4-BA9A-D9942127DEF7}" srcOrd="9" destOrd="0" presId="urn:microsoft.com/office/officeart/2005/8/layout/hierarchy3"/>
    <dgm:cxn modelId="{81D5B42F-3DC1-4F0E-9787-5E8644D0FD44}" type="presParOf" srcId="{B784B95E-D2EE-4536-9BFE-BDBF2C841E91}" destId="{8C72554C-8017-401B-B8FA-21420243F1C2}" srcOrd="10" destOrd="0" presId="urn:microsoft.com/office/officeart/2005/8/layout/hierarchy3"/>
    <dgm:cxn modelId="{EC7D30C2-DB4D-4AA7-A979-3F3780A0F5D9}" type="presParOf" srcId="{B784B95E-D2EE-4536-9BFE-BDBF2C841E91}" destId="{32A78BD6-E0B9-43F5-987C-37B8D8B879CB}" srcOrd="11" destOrd="0" presId="urn:microsoft.com/office/officeart/2005/8/layout/hierarchy3"/>
    <dgm:cxn modelId="{CD68B60B-98A3-48EF-92A1-48CEC074F824}" type="presParOf" srcId="{B784B95E-D2EE-4536-9BFE-BDBF2C841E91}" destId="{CB7302FF-B605-4661-8A15-5201EFD3B3D9}" srcOrd="12" destOrd="0" presId="urn:microsoft.com/office/officeart/2005/8/layout/hierarchy3"/>
    <dgm:cxn modelId="{E7E59C9E-4C1C-4860-8BFC-E643183CDA44}" type="presParOf" srcId="{B784B95E-D2EE-4536-9BFE-BDBF2C841E91}" destId="{EF9E88D9-B2C2-4906-B759-EB09EDCF1F3F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26E6ACD-FB52-44EF-BECE-6FB3F7E98BA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67D941-E5D1-4B47-A30B-EA2141908390}">
      <dgm:prSet phldrT="[Text]" custT="1">
        <dgm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dgm:style>
      </dgm:prSet>
      <dgm:spPr>
        <a:solidFill>
          <a:srgbClr val="002060"/>
        </a:solidFill>
        <a:ln>
          <a:solidFill>
            <a:schemeClr val="accent3">
              <a:lumMod val="50000"/>
            </a:schemeClr>
          </a:solidFill>
        </a:ln>
      </dgm:spPr>
      <dgm:t>
        <a:bodyPr spcFirstLastPara="0" vert="horz" wrap="square" lIns="49447" tIns="49447" rIns="49447" bIns="49447" numCol="1" spcCol="1270" anchor="ctr" anchorCtr="0"/>
        <a:lstStyle/>
        <a:p>
          <a:pPr marL="0" marR="0" lvl="0" indent="0" algn="ctr" defTabSz="1066800" rtl="0" eaLnBrk="1" fontAlgn="auto" latinLnBrk="0" hangingPunct="1">
            <a:lnSpc>
              <a:spcPct val="90000"/>
            </a:lnSpc>
            <a:spcBef>
              <a:spcPts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rPr>
            <a:t>Remote Learning </a:t>
          </a:r>
        </a:p>
      </dgm:t>
    </dgm:pt>
    <dgm:pt modelId="{33D6BCAE-24AA-4D46-9F78-CE73C489079D}" type="parTrans" cxnId="{1E820ED5-B637-4E5D-B8E2-43C8DEA7FA49}">
      <dgm:prSet/>
      <dgm:spPr/>
      <dgm:t>
        <a:bodyPr/>
        <a:lstStyle/>
        <a:p>
          <a:pPr algn="ctr"/>
          <a:endParaRPr lang="en-US" sz="1400"/>
        </a:p>
      </dgm:t>
    </dgm:pt>
    <dgm:pt modelId="{F1F482E9-CAE9-47A9-BDD5-99BF97B807D5}" type="sibTrans" cxnId="{1E820ED5-B637-4E5D-B8E2-43C8DEA7FA49}">
      <dgm:prSet/>
      <dgm:spPr/>
      <dgm:t>
        <a:bodyPr/>
        <a:lstStyle/>
        <a:p>
          <a:pPr algn="ctr"/>
          <a:endParaRPr lang="en-US" sz="1400"/>
        </a:p>
      </dgm:t>
    </dgm:pt>
    <dgm:pt modelId="{D587D9E7-5E33-44D2-927C-4E81E838DB42}">
      <dgm:prSet phldrT="[Text]"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0480" tIns="20320" rIns="3048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Demonstrates Tech Skills</a:t>
          </a:r>
        </a:p>
      </dgm:t>
    </dgm:pt>
    <dgm:pt modelId="{22C02C27-E33C-4CD3-A09F-C25B74DFC909}" type="parTrans" cxnId="{36307B9B-F3D6-403A-A85D-A2DC29160229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68015D05-3BC4-4910-914C-066BB3833F0B}" type="sibTrans" cxnId="{36307B9B-F3D6-403A-A85D-A2DC29160229}">
      <dgm:prSet/>
      <dgm:spPr/>
      <dgm:t>
        <a:bodyPr/>
        <a:lstStyle/>
        <a:p>
          <a:pPr algn="ctr"/>
          <a:endParaRPr lang="en-US" sz="1400"/>
        </a:p>
      </dgm:t>
    </dgm:pt>
    <dgm:pt modelId="{1C62179C-3F09-49A4-8146-CE754E051D15}">
      <dgm:prSet phldrT="[Text]"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pPr algn="ctr"/>
          <a:r>
            <a:rPr lang="en-US" sz="1800" b="1" kern="1200" dirty="0">
              <a:solidFill>
                <a:schemeClr val="bg1"/>
              </a:solidFill>
              <a:latin typeface="+mn-lt"/>
            </a:rPr>
            <a:t>Organizes</a:t>
          </a:r>
        </a:p>
      </dgm:t>
    </dgm:pt>
    <dgm:pt modelId="{963AB33C-D3E0-4F0F-AA1B-8C591D79B91E}" type="parTrans" cxnId="{D34983D3-B79D-43F4-9B2D-421B8DD4F3B1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3FAB8710-7017-430F-A04E-61D2AD6D0987}" type="sibTrans" cxnId="{D34983D3-B79D-43F4-9B2D-421B8DD4F3B1}">
      <dgm:prSet/>
      <dgm:spPr/>
      <dgm:t>
        <a:bodyPr/>
        <a:lstStyle/>
        <a:p>
          <a:pPr algn="ctr"/>
          <a:endParaRPr lang="en-US" sz="1400"/>
        </a:p>
      </dgm:t>
    </dgm:pt>
    <dgm:pt modelId="{6899682B-884A-4A53-8981-82D65509F22B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use the keyboard efficiently, log-in, upload and submit work online</a:t>
          </a:r>
        </a:p>
      </dgm:t>
    </dgm:pt>
    <dgm:pt modelId="{F85BBF14-E649-499C-8C1E-CDB6D54DC77C}" type="parTrans" cxnId="{4F97015C-E8D9-459C-8664-D91C625CA05C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5CF0739-D54F-47B8-A4C8-3B91E4A36BC5}" type="sibTrans" cxnId="{4F97015C-E8D9-459C-8664-D91C625CA05C}">
      <dgm:prSet/>
      <dgm:spPr/>
      <dgm:t>
        <a:bodyPr/>
        <a:lstStyle/>
        <a:p>
          <a:pPr algn="ctr"/>
          <a:endParaRPr lang="en-US" sz="1400"/>
        </a:p>
      </dgm:t>
    </dgm:pt>
    <dgm:pt modelId="{184B2AE6-C631-4041-AAF5-467C5A78F6C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understand the purpose of the lessons and put my tasks in order of priority</a:t>
          </a:r>
        </a:p>
      </dgm:t>
    </dgm:pt>
    <dgm:pt modelId="{9418FED4-362F-46F7-8B05-895F3798C15B}" type="parTrans" cxnId="{92D783E9-8F31-48A9-992C-584603647AA4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79994218-D538-4471-8F0A-7B8BD1346AD4}" type="sibTrans" cxnId="{92D783E9-8F31-48A9-992C-584603647AA4}">
      <dgm:prSet/>
      <dgm:spPr/>
      <dgm:t>
        <a:bodyPr/>
        <a:lstStyle/>
        <a:p>
          <a:pPr algn="ctr"/>
          <a:endParaRPr lang="en-US" sz="1400"/>
        </a:p>
      </dgm:t>
    </dgm:pt>
    <dgm:pt modelId="{5CA684AE-9EAB-4F32-866A-681C13D11716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find and organize  work in folders and share my work online</a:t>
          </a:r>
        </a:p>
      </dgm:t>
    </dgm:pt>
    <dgm:pt modelId="{27B5B86F-8D96-4A18-A0F4-BAE34CB8CE24}" type="parTrans" cxnId="{7C635C00-9EE2-4A3C-99AF-3E5DC264B810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4740933-87CD-4183-8014-37E8F1EFC56E}" type="sibTrans" cxnId="{7C635C00-9EE2-4A3C-99AF-3E5DC264B810}">
      <dgm:prSet/>
      <dgm:spPr/>
      <dgm:t>
        <a:bodyPr/>
        <a:lstStyle/>
        <a:p>
          <a:pPr algn="ctr"/>
          <a:endParaRPr lang="en-US" sz="1400"/>
        </a:p>
      </dgm:t>
    </dgm:pt>
    <dgm:pt modelId="{3753F5BD-BB4B-4404-94BA-B0B774A13072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how to participate in chat rooms and video or phone conferences</a:t>
          </a:r>
        </a:p>
      </dgm:t>
    </dgm:pt>
    <dgm:pt modelId="{643B7484-CEE9-4D2A-A26C-63146D5A7D63}" type="parTrans" cxnId="{37A15E07-2043-4071-90E9-06B33C1B528B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A15551B1-C681-4AF5-A465-2570EBAC5BE1}" type="sibTrans" cxnId="{37A15E07-2043-4071-90E9-06B33C1B528B}">
      <dgm:prSet/>
      <dgm:spPr/>
      <dgm:t>
        <a:bodyPr/>
        <a:lstStyle/>
        <a:p>
          <a:pPr algn="ctr"/>
          <a:endParaRPr lang="en-US" sz="1400"/>
        </a:p>
      </dgm:t>
    </dgm:pt>
    <dgm:pt modelId="{5F1441AF-6661-43D1-A41D-E189B2F8901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break up long work periods into small sessions</a:t>
          </a:r>
        </a:p>
      </dgm:t>
    </dgm:pt>
    <dgm:pt modelId="{78DAB186-569A-4316-97B3-52A614C8AABE}" type="parTrans" cxnId="{E5AD09D7-EC09-47AD-8D00-CEB8474E6A3D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EDA94D27-9D5A-4B5B-8B2E-96AB38AD4E2E}" type="sibTrans" cxnId="{E5AD09D7-EC09-47AD-8D00-CEB8474E6A3D}">
      <dgm:prSet/>
      <dgm:spPr/>
      <dgm:t>
        <a:bodyPr/>
        <a:lstStyle/>
        <a:p>
          <a:pPr algn="ctr"/>
          <a:endParaRPr lang="en-US" sz="1400"/>
        </a:p>
      </dgm:t>
    </dgm:pt>
    <dgm:pt modelId="{6D3B4B39-D431-40BB-BBC1-A9B5A2B6A0C0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algn="ctr"/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create daily and weekly schedules and routines so I can get breaks, I attend class and get work done on time</a:t>
          </a:r>
        </a:p>
      </dgm:t>
    </dgm:pt>
    <dgm:pt modelId="{E8397AC6-3FFD-4648-B44B-2940DB1B5B09}" type="parTrans" cxnId="{DD0910DB-7D30-460E-8184-B61472D31DA2}">
      <dgm:prSet/>
      <dgm:spPr/>
      <dgm:t>
        <a:bodyPr/>
        <a:lstStyle/>
        <a:p>
          <a:pPr algn="ctr"/>
          <a:endParaRPr lang="en-US" sz="1400" b="1" dirty="0">
            <a:latin typeface="+mn-lt"/>
          </a:endParaRPr>
        </a:p>
      </dgm:t>
    </dgm:pt>
    <dgm:pt modelId="{BDD18320-1C9F-4BE6-9E9C-513708104DFB}" type="sibTrans" cxnId="{DD0910DB-7D30-460E-8184-B61472D31DA2}">
      <dgm:prSet/>
      <dgm:spPr/>
      <dgm:t>
        <a:bodyPr/>
        <a:lstStyle/>
        <a:p>
          <a:pPr algn="ctr"/>
          <a:endParaRPr lang="en-US" sz="1400"/>
        </a:p>
      </dgm:t>
    </dgm:pt>
    <dgm:pt modelId="{506802FC-5AE0-4E1B-B2E7-5C59C09A099C}">
      <dgm:prSet custT="1"/>
      <dgm:spPr>
        <a:noFill/>
        <a:ln w="9525"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use email, and navigate the virtual platform and apps used by my grade level</a:t>
          </a:r>
        </a:p>
      </dgm:t>
    </dgm:pt>
    <dgm:pt modelId="{958EF649-74FB-4CFB-87B8-8CC30601418C}" type="parTrans" cxnId="{CB6C3C4A-3AF3-48FE-8B89-1B61C399A23D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AD83249A-6832-4AE5-922B-7C661A230BC1}" type="sibTrans" cxnId="{CB6C3C4A-3AF3-48FE-8B89-1B61C399A23D}">
      <dgm:prSet/>
      <dgm:spPr/>
      <dgm:t>
        <a:bodyPr/>
        <a:lstStyle/>
        <a:p>
          <a:endParaRPr lang="en-US"/>
        </a:p>
      </dgm:t>
    </dgm:pt>
    <dgm:pt modelId="{6D40309C-00A7-47EE-8474-62830139561B}">
      <dgm:prSet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Communicates</a:t>
          </a:r>
        </a:p>
      </dgm:t>
    </dgm:pt>
    <dgm:pt modelId="{10BAC9B3-7EFC-466A-8477-9EF6B4F309B0}" type="parTrans" cxnId="{5DA18A48-CDD8-4581-AC50-95BE4857540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C5D0EE62-9B36-40E9-8826-F99FF58615AB}" type="sibTrans" cxnId="{5DA18A48-CDD8-4581-AC50-95BE48575404}">
      <dgm:prSet/>
      <dgm:spPr/>
      <dgm:t>
        <a:bodyPr/>
        <a:lstStyle/>
        <a:p>
          <a:endParaRPr lang="en-US"/>
        </a:p>
      </dgm:t>
    </dgm:pt>
    <dgm:pt modelId="{2261BE7B-8D24-417D-B68C-9AB194D28514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participate in online conversations by asking clear, thoughtful questions</a:t>
          </a:r>
        </a:p>
      </dgm:t>
    </dgm:pt>
    <dgm:pt modelId="{885A4F78-E9F0-4722-81F4-59270900CCD1}" type="parTrans" cxnId="{FC4B19DF-FBFE-422C-848F-08036C270DA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79733EF-634B-4FEC-9681-A5B1895E870A}" type="sibTrans" cxnId="{FC4B19DF-FBFE-422C-848F-08036C270DAF}">
      <dgm:prSet/>
      <dgm:spPr/>
      <dgm:t>
        <a:bodyPr/>
        <a:lstStyle/>
        <a:p>
          <a:endParaRPr lang="en-US"/>
        </a:p>
      </dgm:t>
    </dgm:pt>
    <dgm:pt modelId="{1660BD29-6402-48C3-91CD-DA9608E7E28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listen so I can repeat what others mean or are feeling by paraphrasing</a:t>
          </a:r>
        </a:p>
      </dgm:t>
    </dgm:pt>
    <dgm:pt modelId="{4D7D8D61-44F0-4A16-B814-EC393CD04E08}" type="parTrans" cxnId="{7027ADD1-3A86-4825-8E8C-44D6ADC8B55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E10EF46-45A9-4E8D-8C9D-E95310BA8E80}" type="sibTrans" cxnId="{7027ADD1-3A86-4825-8E8C-44D6ADC8B550}">
      <dgm:prSet/>
      <dgm:spPr/>
      <dgm:t>
        <a:bodyPr/>
        <a:lstStyle/>
        <a:p>
          <a:endParaRPr lang="en-US"/>
        </a:p>
      </dgm:t>
    </dgm:pt>
    <dgm:pt modelId="{F8D52EE8-538F-4A75-A4A4-043EB0327D2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share my thoughts and concerns online and encourage others to speak</a:t>
          </a:r>
        </a:p>
      </dgm:t>
    </dgm:pt>
    <dgm:pt modelId="{90830B9D-627D-4FD0-AAE5-13636A3B371A}" type="parTrans" cxnId="{06327FC8-1E42-4C25-9C31-98E907B9524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BDB8DAC0-5CB9-4F73-BA82-45A71D75959A}" type="sibTrans" cxnId="{06327FC8-1E42-4C25-9C31-98E907B95242}">
      <dgm:prSet/>
      <dgm:spPr/>
      <dgm:t>
        <a:bodyPr/>
        <a:lstStyle/>
        <a:p>
          <a:endParaRPr lang="en-US"/>
        </a:p>
      </dgm:t>
    </dgm:pt>
    <dgm:pt modelId="{A0FDD5CC-301F-4A90-AE45-D3214BBEEF98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know how and when to get help when I am stuck</a:t>
          </a:r>
        </a:p>
      </dgm:t>
    </dgm:pt>
    <dgm:pt modelId="{140D2F47-8542-40FF-A02D-347DD340E4EE}" type="parTrans" cxnId="{92F5C1ED-BAC8-47FF-823C-4014610BC44A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0E710B6-DEEC-49F5-A68E-B122BFB2C510}" type="sibTrans" cxnId="{92F5C1ED-BAC8-47FF-823C-4014610BC44A}">
      <dgm:prSet/>
      <dgm:spPr/>
      <dgm:t>
        <a:bodyPr/>
        <a:lstStyle/>
        <a:p>
          <a:endParaRPr lang="en-US"/>
        </a:p>
      </dgm:t>
    </dgm:pt>
    <dgm:pt modelId="{142D6368-9CBB-47E9-99C7-CA55C25E281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track of how long I am able to work and set goals to stretch myself</a:t>
          </a:r>
        </a:p>
      </dgm:t>
    </dgm:pt>
    <dgm:pt modelId="{58F00894-3F70-4A8D-84C9-CD6BD1A1106C}" type="parTrans" cxnId="{4C8B0E76-D72A-44F1-9329-02A66123515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7ADDA04-DCF4-43CE-BA93-E25CF72F527F}" type="sibTrans" cxnId="{4C8B0E76-D72A-44F1-9329-02A661235152}">
      <dgm:prSet/>
      <dgm:spPr/>
      <dgm:t>
        <a:bodyPr/>
        <a:lstStyle/>
        <a:p>
          <a:endParaRPr lang="en-US"/>
        </a:p>
      </dgm:t>
    </dgm:pt>
    <dgm:pt modelId="{6EE9946B-9EFE-4435-987E-536A8D18D16B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look for ways to check my work and solve problems with an online partner(s)</a:t>
          </a:r>
        </a:p>
      </dgm:t>
    </dgm:pt>
    <dgm:pt modelId="{A642C113-8C41-42FF-BCC5-75D505FDFFD4}" type="sibTrans" cxnId="{886A9FA0-D87F-4840-A945-7F65161CAC59}">
      <dgm:prSet/>
      <dgm:spPr/>
      <dgm:t>
        <a:bodyPr/>
        <a:lstStyle/>
        <a:p>
          <a:endParaRPr lang="en-US"/>
        </a:p>
      </dgm:t>
    </dgm:pt>
    <dgm:pt modelId="{CBB5658D-7D04-4D5E-80E4-DA00D0609BFA}" type="parTrans" cxnId="{886A9FA0-D87F-4840-A945-7F65161CAC59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6B8C798-9E18-40BF-9A78-050A8D1B6B36}">
      <dgm:prSet custT="1"/>
      <dgm:spPr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0480" tIns="20320" rIns="30480" bIns="20320" numCol="1" spcCol="1270" anchor="ctr" anchorCtr="0"/>
        <a:lstStyle/>
        <a:p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Shows Persistence and Adaptability</a:t>
          </a:r>
        </a:p>
      </dgm:t>
    </dgm:pt>
    <dgm:pt modelId="{418838A3-6FA1-4A64-B1C3-3B4EA0E47AE5}" type="parTrans" cxnId="{7515ADA4-69DE-46E1-AFCB-4847947C802E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23D8F4DB-A237-49EE-A53D-21C585B697BD}" type="sibTrans" cxnId="{7515ADA4-69DE-46E1-AFCB-4847947C802E}">
      <dgm:prSet/>
      <dgm:spPr/>
      <dgm:t>
        <a:bodyPr/>
        <a:lstStyle/>
        <a:p>
          <a:endParaRPr lang="en-US"/>
        </a:p>
      </dgm:t>
    </dgm:pt>
    <dgm:pt modelId="{BACB64A4-ED93-4AAB-B59A-12FF0D1F94C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that if I keep trying and use good strategies I can learn anything.</a:t>
          </a:r>
        </a:p>
      </dgm:t>
    </dgm:pt>
    <dgm:pt modelId="{06B7234F-A0CA-4383-9270-A411FFB1B9C5}" type="parTrans" cxnId="{D9FB040E-7A62-43D8-A182-3C9B6F7ADA4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7C644CB6-A1B1-4242-9C37-3FB576462226}" type="sibTrans" cxnId="{D9FB040E-7A62-43D8-A182-3C9B6F7ADA40}">
      <dgm:prSet/>
      <dgm:spPr/>
      <dgm:t>
        <a:bodyPr/>
        <a:lstStyle/>
        <a:p>
          <a:endParaRPr lang="en-US"/>
        </a:p>
      </dgm:t>
    </dgm:pt>
    <dgm:pt modelId="{CBFA0EA0-CCBB-4618-933A-416A59FB785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set goals and know the reason these goals are important</a:t>
          </a:r>
        </a:p>
      </dgm:t>
    </dgm:pt>
    <dgm:pt modelId="{35E0DE84-AFC2-4E01-AC56-FB0753A10E67}" type="parTrans" cxnId="{86912E6D-03D9-4069-B209-F5E1DA0F79D4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DE620BBC-4F4F-44D5-9687-895CC636E663}" type="sibTrans" cxnId="{86912E6D-03D9-4069-B209-F5E1DA0F79D4}">
      <dgm:prSet/>
      <dgm:spPr/>
      <dgm:t>
        <a:bodyPr/>
        <a:lstStyle/>
        <a:p>
          <a:endParaRPr lang="en-US"/>
        </a:p>
      </dgm:t>
    </dgm:pt>
    <dgm:pt modelId="{6E1D2C3C-ABF3-42AB-8EB9-3786CBAFB39D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track of my learning progress, celebrate my accomplishments and adjust my plan as needed</a:t>
          </a:r>
        </a:p>
      </dgm:t>
    </dgm:pt>
    <dgm:pt modelId="{FADE890A-FDDA-4954-AF89-B6E83D9A7B11}" type="parTrans" cxnId="{D44B370B-1F3D-4441-8AA4-F1F648E59398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5A6CAFC2-82F6-4C0F-8DAA-0CC12512AE03}" type="sibTrans" cxnId="{D44B370B-1F3D-4441-8AA4-F1F648E59398}">
      <dgm:prSet/>
      <dgm:spPr/>
      <dgm:t>
        <a:bodyPr/>
        <a:lstStyle/>
        <a:p>
          <a:endParaRPr lang="en-US"/>
        </a:p>
      </dgm:t>
    </dgm:pt>
    <dgm:pt modelId="{33296CD6-4348-4152-8EA5-9711B0550420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When I want to quit, I try to do just a little more, so I learn how to persist</a:t>
          </a:r>
        </a:p>
      </dgm:t>
    </dgm:pt>
    <dgm:pt modelId="{D6077C68-0273-4A53-B022-D19C83BD6700}" type="parTrans" cxnId="{4BC30946-98CA-48D6-97F3-15B728ABC78C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B5DEB627-9796-4EAA-8AFA-0009D479A340}" type="sibTrans" cxnId="{4BC30946-98CA-48D6-97F3-15B728ABC78C}">
      <dgm:prSet/>
      <dgm:spPr/>
      <dgm:t>
        <a:bodyPr/>
        <a:lstStyle/>
        <a:p>
          <a:endParaRPr lang="en-US"/>
        </a:p>
      </dgm:t>
    </dgm:pt>
    <dgm:pt modelId="{94CE39F5-A37C-4BD6-9FDF-9BE8E68F276B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have back up plans for when things go wrong and I adjust as I go</a:t>
          </a:r>
        </a:p>
      </dgm:t>
    </dgm:pt>
    <dgm:pt modelId="{CE63C4C8-CBF5-45AA-B564-FC9416630F21}" type="parTrans" cxnId="{2B6BAD92-299A-4670-B36F-6CF0A2AE73B0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62FD2E9D-3926-4B74-B0C8-808D21A6D361}" type="sibTrans" cxnId="{2B6BAD92-299A-4670-B36F-6CF0A2AE73B0}">
      <dgm:prSet/>
      <dgm:spPr/>
      <dgm:t>
        <a:bodyPr/>
        <a:lstStyle/>
        <a:p>
          <a:endParaRPr lang="en-US"/>
        </a:p>
      </dgm:t>
    </dgm:pt>
    <dgm:pt modelId="{A8FA88A5-3CBD-40F3-A97B-B2C66AD18205}">
      <dgm:prSet custT="1"/>
      <dgm:spPr>
        <a:noFill/>
        <a:ln w="9525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set up materials I need and a place to work that helps me concentrate </a:t>
          </a:r>
        </a:p>
      </dgm:t>
    </dgm:pt>
    <dgm:pt modelId="{7E120FA1-25F2-44BC-8D75-120191C7662F}" type="parTrans" cxnId="{C9C5C3E6-574E-49CF-ABB4-04F2AFA7604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6FA393F5-A0EB-4644-8BED-6B81B244583A}" type="sibTrans" cxnId="{C9C5C3E6-574E-49CF-ABB4-04F2AFA7604F}">
      <dgm:prSet/>
      <dgm:spPr/>
      <dgm:t>
        <a:bodyPr/>
        <a:lstStyle/>
        <a:p>
          <a:endParaRPr lang="en-US"/>
        </a:p>
      </dgm:t>
    </dgm:pt>
    <dgm:pt modelId="{7D0DA778-676D-4AF3-9877-5634DDF4ECFC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use key words to find online answers to my questions  </a:t>
          </a:r>
        </a:p>
      </dgm:t>
    </dgm:pt>
    <dgm:pt modelId="{0E90EE5C-BA42-4591-A228-DAD7B3FBC2C5}" type="parTrans" cxnId="{15DA3A31-18C1-46B8-B293-B80C1898A50F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CF27A654-4CBF-4D23-9876-447B217B4E7B}" type="sibTrans" cxnId="{15DA3A31-18C1-46B8-B293-B80C1898A50F}">
      <dgm:prSet/>
      <dgm:spPr/>
      <dgm:t>
        <a:bodyPr/>
        <a:lstStyle/>
        <a:p>
          <a:endParaRPr lang="en-US"/>
        </a:p>
      </dgm:t>
    </dgm:pt>
    <dgm:pt modelId="{0F9BA6B7-05FF-41CC-9CDC-C2DA7DDEC575}">
      <dgm:prSet custT="1"/>
      <dgm:spPr>
        <a:noFill/>
        <a:ln w="12700"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that my brain learns best when it has to struggle to learn </a:t>
          </a:r>
        </a:p>
      </dgm:t>
    </dgm:pt>
    <dgm:pt modelId="{3ED7E9F6-840D-4C6F-824F-98FD08D02EEA}" type="parTrans" cxnId="{26329D0A-8CE8-4A65-BD7D-43CC88192CB2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E60167C9-C540-4891-9922-1C16200B706B}" type="sibTrans" cxnId="{26329D0A-8CE8-4A65-BD7D-43CC88192CB2}">
      <dgm:prSet/>
      <dgm:spPr/>
      <dgm:t>
        <a:bodyPr/>
        <a:lstStyle/>
        <a:p>
          <a:endParaRPr lang="en-US"/>
        </a:p>
      </dgm:t>
    </dgm:pt>
    <dgm:pt modelId="{951A7F62-6815-41CD-BC6A-692B940E357D}">
      <dgm:prSet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use daily and weekly checklists to keep track of materials I need and tasks to be done </a:t>
          </a:r>
        </a:p>
      </dgm:t>
    </dgm:pt>
    <dgm:pt modelId="{F0DBC6FA-0C65-44AB-8E38-7E67CD8ED9A2}" type="sibTrans" cxnId="{6B24B7FD-27E8-4F65-AE2D-2A0CF6C53E39}">
      <dgm:prSet/>
      <dgm:spPr/>
      <dgm:t>
        <a:bodyPr/>
        <a:lstStyle/>
        <a:p>
          <a:endParaRPr lang="en-US"/>
        </a:p>
      </dgm:t>
    </dgm:pt>
    <dgm:pt modelId="{03D194F3-F18F-4E02-BAF1-1F5AFE41439F}" type="parTrans" cxnId="{6B24B7FD-27E8-4F65-AE2D-2A0CF6C53E39}">
      <dgm:prSet/>
      <dgm:spPr/>
      <dgm:t>
        <a:bodyPr/>
        <a:lstStyle/>
        <a:p>
          <a:endParaRPr lang="en-US" sz="1400" b="1">
            <a:latin typeface="+mn-lt"/>
          </a:endParaRPr>
        </a:p>
      </dgm:t>
    </dgm:pt>
    <dgm:pt modelId="{0ADEC5AD-1A99-46E4-A01F-08FCD3C8DD2E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know what to do when links don’t work and other tech problems occur</a:t>
          </a:r>
        </a:p>
      </dgm:t>
    </dgm:pt>
    <dgm:pt modelId="{46173AD7-329D-45E2-BDC3-5DB133756CE9}" type="parTrans" cxnId="{45761E4E-FB67-4C41-AA89-C424892F98F6}">
      <dgm:prSet/>
      <dgm:spPr/>
      <dgm:t>
        <a:bodyPr/>
        <a:lstStyle/>
        <a:p>
          <a:endParaRPr lang="en-US"/>
        </a:p>
      </dgm:t>
    </dgm:pt>
    <dgm:pt modelId="{D04E1926-C70D-48DE-80EA-D9BB12D69B41}" type="sibTrans" cxnId="{45761E4E-FB67-4C41-AA89-C424892F98F6}">
      <dgm:prSet/>
      <dgm:spPr/>
      <dgm:t>
        <a:bodyPr/>
        <a:lstStyle/>
        <a:p>
          <a:endParaRPr lang="en-US"/>
        </a:p>
      </dgm:t>
    </dgm:pt>
    <dgm:pt modelId="{377CCC9F-A7EF-407C-9B2C-A922F4CFDF54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can define and explain technology terms</a:t>
          </a:r>
        </a:p>
      </dgm:t>
    </dgm:pt>
    <dgm:pt modelId="{7D16FBF8-D813-4DBE-B74C-5FEDDB69FFAA}" type="parTrans" cxnId="{FFCAB90D-09B8-4EB2-8472-14FB6B25B66A}">
      <dgm:prSet/>
      <dgm:spPr/>
      <dgm:t>
        <a:bodyPr/>
        <a:lstStyle/>
        <a:p>
          <a:endParaRPr lang="en-US"/>
        </a:p>
      </dgm:t>
    </dgm:pt>
    <dgm:pt modelId="{C82503BA-9D01-464A-8068-0466A41BFF95}" type="sibTrans" cxnId="{FFCAB90D-09B8-4EB2-8472-14FB6B25B66A}">
      <dgm:prSet/>
      <dgm:spPr/>
      <dgm:t>
        <a:bodyPr/>
        <a:lstStyle/>
        <a:p>
          <a:endParaRPr lang="en-US"/>
        </a:p>
      </dgm:t>
    </dgm:pt>
    <dgm:pt modelId="{B486217C-1B53-422A-846B-6D0C52651FFD}" type="pres">
      <dgm:prSet presAssocID="{E26E6ACD-FB52-44EF-BECE-6FB3F7E98BA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006B829-AB11-45EC-A5CE-A6C49BAC12AF}" type="pres">
      <dgm:prSet presAssocID="{CD67D941-E5D1-4B47-A30B-EA2141908390}" presName="hierRoot1" presStyleCnt="0">
        <dgm:presLayoutVars>
          <dgm:hierBranch val="init"/>
        </dgm:presLayoutVars>
      </dgm:prSet>
      <dgm:spPr/>
    </dgm:pt>
    <dgm:pt modelId="{3988D364-0D66-4409-8304-CEF2C3EEF9E0}" type="pres">
      <dgm:prSet presAssocID="{CD67D941-E5D1-4B47-A30B-EA2141908390}" presName="rootComposite1" presStyleCnt="0"/>
      <dgm:spPr/>
    </dgm:pt>
    <dgm:pt modelId="{76F7D2B6-C23B-4FB8-B3F2-B168D0B0C0AF}" type="pres">
      <dgm:prSet presAssocID="{CD67D941-E5D1-4B47-A30B-EA2141908390}" presName="rootText1" presStyleLbl="node0" presStyleIdx="0" presStyleCnt="1" custScaleX="602753" custScaleY="107156">
        <dgm:presLayoutVars>
          <dgm:chPref val="3"/>
        </dgm:presLayoutVars>
      </dgm:prSet>
      <dgm:spPr>
        <a:xfrm>
          <a:off x="1926484" y="1348"/>
          <a:ext cx="7696766" cy="684156"/>
        </a:xfrm>
        <a:prstGeom prst="rect">
          <a:avLst/>
        </a:prstGeom>
      </dgm:spPr>
    </dgm:pt>
    <dgm:pt modelId="{54F8056B-DA00-44A1-9CF8-69579BCC9CF1}" type="pres">
      <dgm:prSet presAssocID="{CD67D941-E5D1-4B47-A30B-EA2141908390}" presName="rootConnector1" presStyleLbl="node1" presStyleIdx="0" presStyleCnt="0"/>
      <dgm:spPr/>
    </dgm:pt>
    <dgm:pt modelId="{3A388420-3B13-4F1B-9661-C3042933DF6E}" type="pres">
      <dgm:prSet presAssocID="{CD67D941-E5D1-4B47-A30B-EA2141908390}" presName="hierChild2" presStyleCnt="0"/>
      <dgm:spPr/>
    </dgm:pt>
    <dgm:pt modelId="{1F35939D-FF83-4A0B-B012-E15D02B21D67}" type="pres">
      <dgm:prSet presAssocID="{22C02C27-E33C-4CD3-A09F-C25B74DFC909}" presName="Name37" presStyleLbl="parChTrans1D2" presStyleIdx="0" presStyleCnt="4"/>
      <dgm:spPr/>
    </dgm:pt>
    <dgm:pt modelId="{BAE29193-0B92-47EE-BF9B-9E508A5E3BEF}" type="pres">
      <dgm:prSet presAssocID="{D587D9E7-5E33-44D2-927C-4E81E838DB42}" presName="hierRoot2" presStyleCnt="0">
        <dgm:presLayoutVars>
          <dgm:hierBranch val="init"/>
        </dgm:presLayoutVars>
      </dgm:prSet>
      <dgm:spPr/>
    </dgm:pt>
    <dgm:pt modelId="{A13B9DBD-E1D1-43F4-9AC6-C90E011D0BF2}" type="pres">
      <dgm:prSet presAssocID="{D587D9E7-5E33-44D2-927C-4E81E838DB42}" presName="rootComposite" presStyleCnt="0"/>
      <dgm:spPr/>
    </dgm:pt>
    <dgm:pt modelId="{BC32C9EC-5323-4224-940D-9A1079CDE118}" type="pres">
      <dgm:prSet presAssocID="{D587D9E7-5E33-44D2-927C-4E81E838DB42}" presName="rootText" presStyleLbl="node2" presStyleIdx="0" presStyleCnt="4" custScaleX="186183" custScaleY="119802" custLinFactNeighborX="-23283" custLinFactNeighborY="-18812">
        <dgm:presLayoutVars>
          <dgm:chPref val="3"/>
        </dgm:presLayoutVars>
      </dgm:prSet>
      <dgm:spPr>
        <a:xfrm>
          <a:off x="252939" y="833552"/>
          <a:ext cx="2326474" cy="764897"/>
        </a:xfrm>
        <a:prstGeom prst="rect">
          <a:avLst/>
        </a:prstGeom>
      </dgm:spPr>
    </dgm:pt>
    <dgm:pt modelId="{9FE99F90-B0B8-4F69-BB3F-8F5D6088FA42}" type="pres">
      <dgm:prSet presAssocID="{D587D9E7-5E33-44D2-927C-4E81E838DB42}" presName="rootConnector" presStyleLbl="node2" presStyleIdx="0" presStyleCnt="4"/>
      <dgm:spPr/>
    </dgm:pt>
    <dgm:pt modelId="{A7680FD0-C11E-4F9F-93B3-2EE2CCBDFB14}" type="pres">
      <dgm:prSet presAssocID="{D587D9E7-5E33-44D2-927C-4E81E838DB42}" presName="hierChild4" presStyleCnt="0"/>
      <dgm:spPr/>
    </dgm:pt>
    <dgm:pt modelId="{7ABA7273-E797-4520-AE86-32E8FE2AEC18}" type="pres">
      <dgm:prSet presAssocID="{F85BBF14-E649-499C-8C1E-CDB6D54DC77C}" presName="Name37" presStyleLbl="parChTrans1D3" presStyleIdx="0" presStyleCnt="24"/>
      <dgm:spPr/>
    </dgm:pt>
    <dgm:pt modelId="{34BAA7AC-FE55-4281-9EF6-9A3412D91F24}" type="pres">
      <dgm:prSet presAssocID="{6899682B-884A-4A53-8981-82D65509F22B}" presName="hierRoot2" presStyleCnt="0">
        <dgm:presLayoutVars>
          <dgm:hierBranch val="init"/>
        </dgm:presLayoutVars>
      </dgm:prSet>
      <dgm:spPr/>
    </dgm:pt>
    <dgm:pt modelId="{3F9ADC6E-584C-4CFC-834E-33A906C0D3C1}" type="pres">
      <dgm:prSet presAssocID="{6899682B-884A-4A53-8981-82D65509F22B}" presName="rootComposite" presStyleCnt="0"/>
      <dgm:spPr/>
    </dgm:pt>
    <dgm:pt modelId="{C9E4C90F-7C19-46D9-9014-A66D5B2AFC48}" type="pres">
      <dgm:prSet presAssocID="{6899682B-884A-4A53-8981-82D65509F22B}" presName="rootText" presStyleLbl="node3" presStyleIdx="0" presStyleCnt="24" custScaleX="186352" custScaleY="110080" custLinFactNeighborX="-37504" custLinFactNeighborY="-40310">
        <dgm:presLayoutVars>
          <dgm:chPref val="3"/>
        </dgm:presLayoutVars>
      </dgm:prSet>
      <dgm:spPr/>
    </dgm:pt>
    <dgm:pt modelId="{14836668-5893-4A88-9D8E-5A3FE10C17BF}" type="pres">
      <dgm:prSet presAssocID="{6899682B-884A-4A53-8981-82D65509F22B}" presName="rootConnector" presStyleLbl="node3" presStyleIdx="0" presStyleCnt="24"/>
      <dgm:spPr/>
    </dgm:pt>
    <dgm:pt modelId="{64058064-4BB5-4DA2-AC9B-DC66E034FBDF}" type="pres">
      <dgm:prSet presAssocID="{6899682B-884A-4A53-8981-82D65509F22B}" presName="hierChild4" presStyleCnt="0"/>
      <dgm:spPr/>
    </dgm:pt>
    <dgm:pt modelId="{A3F1516C-4424-43AA-ABFA-5B6A6D3FE325}" type="pres">
      <dgm:prSet presAssocID="{6899682B-884A-4A53-8981-82D65509F22B}" presName="hierChild5" presStyleCnt="0"/>
      <dgm:spPr/>
    </dgm:pt>
    <dgm:pt modelId="{1A705FA1-36F8-477B-B9D4-FC601FC32903}" type="pres">
      <dgm:prSet presAssocID="{27B5B86F-8D96-4A18-A0F4-BAE34CB8CE24}" presName="Name37" presStyleLbl="parChTrans1D3" presStyleIdx="1" presStyleCnt="24"/>
      <dgm:spPr/>
    </dgm:pt>
    <dgm:pt modelId="{FC584301-0D7D-4B00-9C7B-B761584A60A7}" type="pres">
      <dgm:prSet presAssocID="{5CA684AE-9EAB-4F32-866A-681C13D11716}" presName="hierRoot2" presStyleCnt="0">
        <dgm:presLayoutVars>
          <dgm:hierBranch val="init"/>
        </dgm:presLayoutVars>
      </dgm:prSet>
      <dgm:spPr/>
    </dgm:pt>
    <dgm:pt modelId="{F5B8345A-BFE4-4223-B493-DDCB75509DAC}" type="pres">
      <dgm:prSet presAssocID="{5CA684AE-9EAB-4F32-866A-681C13D11716}" presName="rootComposite" presStyleCnt="0"/>
      <dgm:spPr/>
    </dgm:pt>
    <dgm:pt modelId="{FB478ECC-5DEA-49B0-B812-AC3CAB72B34D}" type="pres">
      <dgm:prSet presAssocID="{5CA684AE-9EAB-4F32-866A-681C13D11716}" presName="rootText" presStyleLbl="node3" presStyleIdx="1" presStyleCnt="24" custScaleX="186352" custScaleY="115911" custLinFactNeighborX="-37504" custLinFactNeighborY="-68764">
        <dgm:presLayoutVars>
          <dgm:chPref val="3"/>
        </dgm:presLayoutVars>
      </dgm:prSet>
      <dgm:spPr/>
    </dgm:pt>
    <dgm:pt modelId="{F5A1804A-11C9-4065-897C-74F0B953CA53}" type="pres">
      <dgm:prSet presAssocID="{5CA684AE-9EAB-4F32-866A-681C13D11716}" presName="rootConnector" presStyleLbl="node3" presStyleIdx="1" presStyleCnt="24"/>
      <dgm:spPr/>
    </dgm:pt>
    <dgm:pt modelId="{CEDAF976-1901-4828-AAF4-8B9F7939BC35}" type="pres">
      <dgm:prSet presAssocID="{5CA684AE-9EAB-4F32-866A-681C13D11716}" presName="hierChild4" presStyleCnt="0"/>
      <dgm:spPr/>
    </dgm:pt>
    <dgm:pt modelId="{E1F11CF6-A5A7-409D-AF8E-D9D146C8F31D}" type="pres">
      <dgm:prSet presAssocID="{5CA684AE-9EAB-4F32-866A-681C13D11716}" presName="hierChild5" presStyleCnt="0"/>
      <dgm:spPr/>
    </dgm:pt>
    <dgm:pt modelId="{222A2215-4A3F-457B-BB38-ABCE8158024F}" type="pres">
      <dgm:prSet presAssocID="{643B7484-CEE9-4D2A-A26C-63146D5A7D63}" presName="Name37" presStyleLbl="parChTrans1D3" presStyleIdx="2" presStyleCnt="24"/>
      <dgm:spPr/>
    </dgm:pt>
    <dgm:pt modelId="{6A91DC21-5B34-4CAA-ADAE-233407876B93}" type="pres">
      <dgm:prSet presAssocID="{3753F5BD-BB4B-4404-94BA-B0B774A13072}" presName="hierRoot2" presStyleCnt="0">
        <dgm:presLayoutVars>
          <dgm:hierBranch val="init"/>
        </dgm:presLayoutVars>
      </dgm:prSet>
      <dgm:spPr/>
    </dgm:pt>
    <dgm:pt modelId="{EF69CB75-E8E7-4043-8600-CAC20EC490DE}" type="pres">
      <dgm:prSet presAssocID="{3753F5BD-BB4B-4404-94BA-B0B774A13072}" presName="rootComposite" presStyleCnt="0"/>
      <dgm:spPr/>
    </dgm:pt>
    <dgm:pt modelId="{CDC784FE-6F0D-41D7-ACD4-DEE584C72DC0}" type="pres">
      <dgm:prSet presAssocID="{3753F5BD-BB4B-4404-94BA-B0B774A13072}" presName="rootText" presStyleLbl="node3" presStyleIdx="2" presStyleCnt="24" custScaleX="186352" custScaleY="113409" custLinFactNeighborX="-39124" custLinFactNeighborY="-98307">
        <dgm:presLayoutVars>
          <dgm:chPref val="3"/>
        </dgm:presLayoutVars>
      </dgm:prSet>
      <dgm:spPr/>
    </dgm:pt>
    <dgm:pt modelId="{01BBCC17-71AF-4D33-8A48-2781F5DF4540}" type="pres">
      <dgm:prSet presAssocID="{3753F5BD-BB4B-4404-94BA-B0B774A13072}" presName="rootConnector" presStyleLbl="node3" presStyleIdx="2" presStyleCnt="24"/>
      <dgm:spPr/>
    </dgm:pt>
    <dgm:pt modelId="{07BBE7CE-A95D-4DAC-ADD5-06C8C00A5AC5}" type="pres">
      <dgm:prSet presAssocID="{3753F5BD-BB4B-4404-94BA-B0B774A13072}" presName="hierChild4" presStyleCnt="0"/>
      <dgm:spPr/>
    </dgm:pt>
    <dgm:pt modelId="{D1F6830E-F625-48D8-895D-94EADE3028FB}" type="pres">
      <dgm:prSet presAssocID="{3753F5BD-BB4B-4404-94BA-B0B774A13072}" presName="hierChild5" presStyleCnt="0"/>
      <dgm:spPr/>
    </dgm:pt>
    <dgm:pt modelId="{7B6F01EE-A9BB-4A38-AEAE-FE6A041D08D2}" type="pres">
      <dgm:prSet presAssocID="{958EF649-74FB-4CFB-87B8-8CC30601418C}" presName="Name37" presStyleLbl="parChTrans1D3" presStyleIdx="3" presStyleCnt="24"/>
      <dgm:spPr/>
    </dgm:pt>
    <dgm:pt modelId="{A481B780-10E5-4258-B145-C286D6877C48}" type="pres">
      <dgm:prSet presAssocID="{506802FC-5AE0-4E1B-B2E7-5C59C09A099C}" presName="hierRoot2" presStyleCnt="0">
        <dgm:presLayoutVars>
          <dgm:hierBranch val="init"/>
        </dgm:presLayoutVars>
      </dgm:prSet>
      <dgm:spPr/>
    </dgm:pt>
    <dgm:pt modelId="{97B42DF5-FCD9-475B-9CCC-10F9D0293155}" type="pres">
      <dgm:prSet presAssocID="{506802FC-5AE0-4E1B-B2E7-5C59C09A099C}" presName="rootComposite" presStyleCnt="0"/>
      <dgm:spPr/>
    </dgm:pt>
    <dgm:pt modelId="{CB710383-AB2A-4109-93CF-2C188B1F5F42}" type="pres">
      <dgm:prSet presAssocID="{506802FC-5AE0-4E1B-B2E7-5C59C09A099C}" presName="rootText" presStyleLbl="node3" presStyleIdx="3" presStyleCnt="24" custScaleX="186352" custScaleY="143994" custLinFactY="-22487" custLinFactNeighborX="-40007" custLinFactNeighborY="-100000">
        <dgm:presLayoutVars>
          <dgm:chPref val="3"/>
        </dgm:presLayoutVars>
      </dgm:prSet>
      <dgm:spPr/>
    </dgm:pt>
    <dgm:pt modelId="{29FB60AF-FB11-4557-8779-8494A28A088A}" type="pres">
      <dgm:prSet presAssocID="{506802FC-5AE0-4E1B-B2E7-5C59C09A099C}" presName="rootConnector" presStyleLbl="node3" presStyleIdx="3" presStyleCnt="24"/>
      <dgm:spPr/>
    </dgm:pt>
    <dgm:pt modelId="{EF454EF6-21B1-4845-B8FF-36184641518E}" type="pres">
      <dgm:prSet presAssocID="{506802FC-5AE0-4E1B-B2E7-5C59C09A099C}" presName="hierChild4" presStyleCnt="0"/>
      <dgm:spPr/>
    </dgm:pt>
    <dgm:pt modelId="{A08ECAC4-C0F5-441F-B7BC-24915FA0FADA}" type="pres">
      <dgm:prSet presAssocID="{506802FC-5AE0-4E1B-B2E7-5C59C09A099C}" presName="hierChild5" presStyleCnt="0"/>
      <dgm:spPr/>
    </dgm:pt>
    <dgm:pt modelId="{4E86AEF1-49D8-4C47-B9FC-CADD13BB08B8}" type="pres">
      <dgm:prSet presAssocID="{0E90EE5C-BA42-4591-A228-DAD7B3FBC2C5}" presName="Name37" presStyleLbl="parChTrans1D3" presStyleIdx="4" presStyleCnt="24"/>
      <dgm:spPr/>
    </dgm:pt>
    <dgm:pt modelId="{D210147B-DA20-452E-BF3B-50E8804E3939}" type="pres">
      <dgm:prSet presAssocID="{7D0DA778-676D-4AF3-9877-5634DDF4ECFC}" presName="hierRoot2" presStyleCnt="0">
        <dgm:presLayoutVars>
          <dgm:hierBranch val="init"/>
        </dgm:presLayoutVars>
      </dgm:prSet>
      <dgm:spPr/>
    </dgm:pt>
    <dgm:pt modelId="{B6651296-6FE6-4F44-803D-9FFA2B2BDA19}" type="pres">
      <dgm:prSet presAssocID="{7D0DA778-676D-4AF3-9877-5634DDF4ECFC}" presName="rootComposite" presStyleCnt="0"/>
      <dgm:spPr/>
    </dgm:pt>
    <dgm:pt modelId="{1CA321DA-6F90-4664-BB56-B0EFEE5B53FB}" type="pres">
      <dgm:prSet presAssocID="{7D0DA778-676D-4AF3-9877-5634DDF4ECFC}" presName="rootText" presStyleLbl="node3" presStyleIdx="4" presStyleCnt="24" custScaleX="186352" custScaleY="117638" custLinFactY="-50957" custLinFactNeighborX="-40230" custLinFactNeighborY="-100000">
        <dgm:presLayoutVars>
          <dgm:chPref val="3"/>
        </dgm:presLayoutVars>
      </dgm:prSet>
      <dgm:spPr/>
    </dgm:pt>
    <dgm:pt modelId="{40F05B16-2BD4-4177-8CD8-8B30487267CA}" type="pres">
      <dgm:prSet presAssocID="{7D0DA778-676D-4AF3-9877-5634DDF4ECFC}" presName="rootConnector" presStyleLbl="node3" presStyleIdx="4" presStyleCnt="24"/>
      <dgm:spPr/>
    </dgm:pt>
    <dgm:pt modelId="{E79C04C5-F93B-42EB-91C4-B06012F504D9}" type="pres">
      <dgm:prSet presAssocID="{7D0DA778-676D-4AF3-9877-5634DDF4ECFC}" presName="hierChild4" presStyleCnt="0"/>
      <dgm:spPr/>
    </dgm:pt>
    <dgm:pt modelId="{60C24FE9-EA86-49C9-8986-8ABE19764F89}" type="pres">
      <dgm:prSet presAssocID="{7D0DA778-676D-4AF3-9877-5634DDF4ECFC}" presName="hierChild5" presStyleCnt="0"/>
      <dgm:spPr/>
    </dgm:pt>
    <dgm:pt modelId="{F15DBAD9-6DB0-4C9E-B7D8-6B5CFCA1A08F}" type="pres">
      <dgm:prSet presAssocID="{46173AD7-329D-45E2-BDC3-5DB133756CE9}" presName="Name37" presStyleLbl="parChTrans1D3" presStyleIdx="5" presStyleCnt="24"/>
      <dgm:spPr/>
    </dgm:pt>
    <dgm:pt modelId="{5C7E5632-728C-4BFB-B17F-8188537487E9}" type="pres">
      <dgm:prSet presAssocID="{0ADEC5AD-1A99-46E4-A01F-08FCD3C8DD2E}" presName="hierRoot2" presStyleCnt="0">
        <dgm:presLayoutVars>
          <dgm:hierBranch val="init"/>
        </dgm:presLayoutVars>
      </dgm:prSet>
      <dgm:spPr/>
    </dgm:pt>
    <dgm:pt modelId="{5EA35878-A0F5-4602-BE6A-CCB42D25489F}" type="pres">
      <dgm:prSet presAssocID="{0ADEC5AD-1A99-46E4-A01F-08FCD3C8DD2E}" presName="rootComposite" presStyleCnt="0"/>
      <dgm:spPr/>
    </dgm:pt>
    <dgm:pt modelId="{1AFCD64F-D64D-4DF4-BDA9-27E89A4B630E}" type="pres">
      <dgm:prSet presAssocID="{0ADEC5AD-1A99-46E4-A01F-08FCD3C8DD2E}" presName="rootText" presStyleLbl="node3" presStyleIdx="5" presStyleCnt="24" custScaleX="186352" custScaleY="143994" custLinFactY="-76318" custLinFactNeighborX="-36701" custLinFactNeighborY="-100000">
        <dgm:presLayoutVars>
          <dgm:chPref val="3"/>
        </dgm:presLayoutVars>
      </dgm:prSet>
      <dgm:spPr/>
    </dgm:pt>
    <dgm:pt modelId="{D958CA41-29CC-4C49-B4B4-89586D038AA7}" type="pres">
      <dgm:prSet presAssocID="{0ADEC5AD-1A99-46E4-A01F-08FCD3C8DD2E}" presName="rootConnector" presStyleLbl="node3" presStyleIdx="5" presStyleCnt="24"/>
      <dgm:spPr/>
    </dgm:pt>
    <dgm:pt modelId="{5EB745D4-49D1-4F93-BDBF-ABF781CCF77A}" type="pres">
      <dgm:prSet presAssocID="{0ADEC5AD-1A99-46E4-A01F-08FCD3C8DD2E}" presName="hierChild4" presStyleCnt="0"/>
      <dgm:spPr/>
    </dgm:pt>
    <dgm:pt modelId="{9D557B99-77A9-41E8-8E76-B043AC17E6B6}" type="pres">
      <dgm:prSet presAssocID="{0ADEC5AD-1A99-46E4-A01F-08FCD3C8DD2E}" presName="hierChild5" presStyleCnt="0"/>
      <dgm:spPr/>
    </dgm:pt>
    <dgm:pt modelId="{18BD0C12-D6D2-43C6-98C8-8148EB06329B}" type="pres">
      <dgm:prSet presAssocID="{D587D9E7-5E33-44D2-927C-4E81E838DB42}" presName="hierChild5" presStyleCnt="0"/>
      <dgm:spPr/>
    </dgm:pt>
    <dgm:pt modelId="{2BD6C9A3-BD6F-415A-8653-611F2F3F0820}" type="pres">
      <dgm:prSet presAssocID="{963AB33C-D3E0-4F0F-AA1B-8C591D79B91E}" presName="Name37" presStyleLbl="parChTrans1D2" presStyleIdx="1" presStyleCnt="4"/>
      <dgm:spPr/>
    </dgm:pt>
    <dgm:pt modelId="{9022C691-1317-4AF5-8C07-8F61979BC43B}" type="pres">
      <dgm:prSet presAssocID="{1C62179C-3F09-49A4-8146-CE754E051D15}" presName="hierRoot2" presStyleCnt="0">
        <dgm:presLayoutVars>
          <dgm:hierBranch val="init"/>
        </dgm:presLayoutVars>
      </dgm:prSet>
      <dgm:spPr/>
    </dgm:pt>
    <dgm:pt modelId="{AB82105C-714E-4342-8554-570774AAE4ED}" type="pres">
      <dgm:prSet presAssocID="{1C62179C-3F09-49A4-8146-CE754E051D15}" presName="rootComposite" presStyleCnt="0"/>
      <dgm:spPr/>
    </dgm:pt>
    <dgm:pt modelId="{4E92C101-D594-451F-84FC-E64E453558C2}" type="pres">
      <dgm:prSet presAssocID="{1C62179C-3F09-49A4-8146-CE754E051D15}" presName="rootText" presStyleLbl="node2" presStyleIdx="1" presStyleCnt="4" custScaleX="186183" custScaleY="119802" custLinFactNeighborX="-14167" custLinFactNeighborY="-25742">
        <dgm:presLayoutVars>
          <dgm:chPref val="3"/>
        </dgm:presLayoutVars>
      </dgm:prSet>
      <dgm:spPr>
        <a:xfrm>
          <a:off x="2963975" y="789306"/>
          <a:ext cx="2326474" cy="764897"/>
        </a:xfrm>
        <a:prstGeom prst="rect">
          <a:avLst/>
        </a:prstGeom>
      </dgm:spPr>
    </dgm:pt>
    <dgm:pt modelId="{9AE70BC4-056C-4EB9-92B0-DDE0C05620A1}" type="pres">
      <dgm:prSet presAssocID="{1C62179C-3F09-49A4-8146-CE754E051D15}" presName="rootConnector" presStyleLbl="node2" presStyleIdx="1" presStyleCnt="4"/>
      <dgm:spPr/>
    </dgm:pt>
    <dgm:pt modelId="{B391CB64-2E82-4DAF-960C-CB2D17A5289D}" type="pres">
      <dgm:prSet presAssocID="{1C62179C-3F09-49A4-8146-CE754E051D15}" presName="hierChild4" presStyleCnt="0"/>
      <dgm:spPr/>
    </dgm:pt>
    <dgm:pt modelId="{B05AE050-9F31-4432-B1EE-CB9BDCEC11F5}" type="pres">
      <dgm:prSet presAssocID="{9418FED4-362F-46F7-8B05-895F3798C15B}" presName="Name37" presStyleLbl="parChTrans1D3" presStyleIdx="6" presStyleCnt="24"/>
      <dgm:spPr/>
    </dgm:pt>
    <dgm:pt modelId="{71796817-B3F1-47BF-AFBE-2AEE64AB904B}" type="pres">
      <dgm:prSet presAssocID="{184B2AE6-C631-4041-AAF5-467C5A78F6CD}" presName="hierRoot2" presStyleCnt="0">
        <dgm:presLayoutVars>
          <dgm:hierBranch val="init"/>
        </dgm:presLayoutVars>
      </dgm:prSet>
      <dgm:spPr/>
    </dgm:pt>
    <dgm:pt modelId="{38849C3F-B5D6-4927-B376-75EF254A5746}" type="pres">
      <dgm:prSet presAssocID="{184B2AE6-C631-4041-AAF5-467C5A78F6CD}" presName="rootComposite" presStyleCnt="0"/>
      <dgm:spPr/>
    </dgm:pt>
    <dgm:pt modelId="{49A9EDE9-EC9E-4020-BE49-277925FE56AF}" type="pres">
      <dgm:prSet presAssocID="{184B2AE6-C631-4041-AAF5-467C5A78F6CD}" presName="rootText" presStyleLbl="node3" presStyleIdx="6" presStyleCnt="24" custScaleX="194454" custScaleY="113432" custLinFactNeighborX="-36647" custLinFactNeighborY="-46145">
        <dgm:presLayoutVars>
          <dgm:chPref val="3"/>
        </dgm:presLayoutVars>
      </dgm:prSet>
      <dgm:spPr/>
    </dgm:pt>
    <dgm:pt modelId="{39354436-7B0E-4902-93A4-E78AFBDE05FA}" type="pres">
      <dgm:prSet presAssocID="{184B2AE6-C631-4041-AAF5-467C5A78F6CD}" presName="rootConnector" presStyleLbl="node3" presStyleIdx="6" presStyleCnt="24"/>
      <dgm:spPr/>
    </dgm:pt>
    <dgm:pt modelId="{1FBEA701-70B7-4AF1-825F-2EE08EC3C8EC}" type="pres">
      <dgm:prSet presAssocID="{184B2AE6-C631-4041-AAF5-467C5A78F6CD}" presName="hierChild4" presStyleCnt="0"/>
      <dgm:spPr/>
    </dgm:pt>
    <dgm:pt modelId="{3BCE2C51-1510-4D86-8AA9-5CE0646EBB59}" type="pres">
      <dgm:prSet presAssocID="{184B2AE6-C631-4041-AAF5-467C5A78F6CD}" presName="hierChild5" presStyleCnt="0"/>
      <dgm:spPr/>
    </dgm:pt>
    <dgm:pt modelId="{A3911180-4E0E-4A6E-9D4A-8493BC0C92C1}" type="pres">
      <dgm:prSet presAssocID="{78DAB186-569A-4316-97B3-52A614C8AABE}" presName="Name37" presStyleLbl="parChTrans1D3" presStyleIdx="7" presStyleCnt="24"/>
      <dgm:spPr/>
    </dgm:pt>
    <dgm:pt modelId="{8C62AB6F-3664-4FED-8A3D-6D66F02A3B09}" type="pres">
      <dgm:prSet presAssocID="{5F1441AF-6661-43D1-A41D-E189B2F8901B}" presName="hierRoot2" presStyleCnt="0">
        <dgm:presLayoutVars>
          <dgm:hierBranch val="init"/>
        </dgm:presLayoutVars>
      </dgm:prSet>
      <dgm:spPr/>
    </dgm:pt>
    <dgm:pt modelId="{56A247A0-0F02-4759-8382-F08345FC4DAC}" type="pres">
      <dgm:prSet presAssocID="{5F1441AF-6661-43D1-A41D-E189B2F8901B}" presName="rootComposite" presStyleCnt="0"/>
      <dgm:spPr/>
    </dgm:pt>
    <dgm:pt modelId="{5AC87553-9E02-437C-B579-DFC14DB1653E}" type="pres">
      <dgm:prSet presAssocID="{5F1441AF-6661-43D1-A41D-E189B2F8901B}" presName="rootText" presStyleLbl="node3" presStyleIdx="7" presStyleCnt="24" custScaleX="194454" custScaleY="94470" custLinFactNeighborX="-35017" custLinFactNeighborY="-59876">
        <dgm:presLayoutVars>
          <dgm:chPref val="3"/>
        </dgm:presLayoutVars>
      </dgm:prSet>
      <dgm:spPr/>
    </dgm:pt>
    <dgm:pt modelId="{725752A8-2232-41EC-842E-055B712B2E43}" type="pres">
      <dgm:prSet presAssocID="{5F1441AF-6661-43D1-A41D-E189B2F8901B}" presName="rootConnector" presStyleLbl="node3" presStyleIdx="7" presStyleCnt="24"/>
      <dgm:spPr/>
    </dgm:pt>
    <dgm:pt modelId="{F90D0CA7-F554-4349-A93D-7247FC6ED5AF}" type="pres">
      <dgm:prSet presAssocID="{5F1441AF-6661-43D1-A41D-E189B2F8901B}" presName="hierChild4" presStyleCnt="0"/>
      <dgm:spPr/>
    </dgm:pt>
    <dgm:pt modelId="{C3A82B61-2BA3-416E-A8D2-2B349825EBCC}" type="pres">
      <dgm:prSet presAssocID="{5F1441AF-6661-43D1-A41D-E189B2F8901B}" presName="hierChild5" presStyleCnt="0"/>
      <dgm:spPr/>
    </dgm:pt>
    <dgm:pt modelId="{343F6CF8-1FF0-47A6-8612-B6AFB4725384}" type="pres">
      <dgm:prSet presAssocID="{E8397AC6-3FFD-4648-B44B-2940DB1B5B09}" presName="Name37" presStyleLbl="parChTrans1D3" presStyleIdx="8" presStyleCnt="24"/>
      <dgm:spPr/>
    </dgm:pt>
    <dgm:pt modelId="{E8D21D09-B090-44D8-9022-150E2C53AA90}" type="pres">
      <dgm:prSet presAssocID="{6D3B4B39-D431-40BB-BBC1-A9B5A2B6A0C0}" presName="hierRoot2" presStyleCnt="0">
        <dgm:presLayoutVars>
          <dgm:hierBranch val="init"/>
        </dgm:presLayoutVars>
      </dgm:prSet>
      <dgm:spPr/>
    </dgm:pt>
    <dgm:pt modelId="{5ECACAC5-F988-4284-87D7-2D54220753BD}" type="pres">
      <dgm:prSet presAssocID="{6D3B4B39-D431-40BB-BBC1-A9B5A2B6A0C0}" presName="rootComposite" presStyleCnt="0"/>
      <dgm:spPr/>
    </dgm:pt>
    <dgm:pt modelId="{8745B90E-6545-4627-A84E-786D6C9D8F53}" type="pres">
      <dgm:prSet presAssocID="{6D3B4B39-D431-40BB-BBC1-A9B5A2B6A0C0}" presName="rootText" presStyleLbl="node3" presStyleIdx="8" presStyleCnt="24" custScaleX="194454" custScaleY="145841" custLinFactNeighborX="-34087" custLinFactNeighborY="-83183">
        <dgm:presLayoutVars>
          <dgm:chPref val="3"/>
        </dgm:presLayoutVars>
      </dgm:prSet>
      <dgm:spPr/>
    </dgm:pt>
    <dgm:pt modelId="{175AB118-B888-4FEC-920B-E2A916A08E75}" type="pres">
      <dgm:prSet presAssocID="{6D3B4B39-D431-40BB-BBC1-A9B5A2B6A0C0}" presName="rootConnector" presStyleLbl="node3" presStyleIdx="8" presStyleCnt="24"/>
      <dgm:spPr/>
    </dgm:pt>
    <dgm:pt modelId="{4AD444C2-B0BB-4A44-B906-9260C406F181}" type="pres">
      <dgm:prSet presAssocID="{6D3B4B39-D431-40BB-BBC1-A9B5A2B6A0C0}" presName="hierChild4" presStyleCnt="0"/>
      <dgm:spPr/>
    </dgm:pt>
    <dgm:pt modelId="{25B417E1-0BFF-4111-A976-D123E244D482}" type="pres">
      <dgm:prSet presAssocID="{6D3B4B39-D431-40BB-BBC1-A9B5A2B6A0C0}" presName="hierChild5" presStyleCnt="0"/>
      <dgm:spPr/>
    </dgm:pt>
    <dgm:pt modelId="{051A88EB-3D73-4DCA-BC2A-33A6199FB8D2}" type="pres">
      <dgm:prSet presAssocID="{03D194F3-F18F-4E02-BAF1-1F5AFE41439F}" presName="Name37" presStyleLbl="parChTrans1D3" presStyleIdx="9" presStyleCnt="24"/>
      <dgm:spPr/>
    </dgm:pt>
    <dgm:pt modelId="{69BD761C-5E04-4A50-A9E9-52AC7A3D317E}" type="pres">
      <dgm:prSet presAssocID="{951A7F62-6815-41CD-BC6A-692B940E357D}" presName="hierRoot2" presStyleCnt="0">
        <dgm:presLayoutVars>
          <dgm:hierBranch val="init"/>
        </dgm:presLayoutVars>
      </dgm:prSet>
      <dgm:spPr/>
    </dgm:pt>
    <dgm:pt modelId="{52B1B4C9-F123-4173-9BE6-FB91AD483AB8}" type="pres">
      <dgm:prSet presAssocID="{951A7F62-6815-41CD-BC6A-692B940E357D}" presName="rootComposite" presStyleCnt="0"/>
      <dgm:spPr/>
    </dgm:pt>
    <dgm:pt modelId="{59E359D8-BA01-4B01-ABA3-F6C6556C08E8}" type="pres">
      <dgm:prSet presAssocID="{951A7F62-6815-41CD-BC6A-692B940E357D}" presName="rootText" presStyleLbl="node3" presStyleIdx="9" presStyleCnt="24" custScaleX="194454" custScaleY="145841" custLinFactY="-8741" custLinFactNeighborX="-34229" custLinFactNeighborY="-100000">
        <dgm:presLayoutVars>
          <dgm:chPref val="3"/>
        </dgm:presLayoutVars>
      </dgm:prSet>
      <dgm:spPr/>
    </dgm:pt>
    <dgm:pt modelId="{66D55640-B88D-4931-A73F-F1C2B19118D0}" type="pres">
      <dgm:prSet presAssocID="{951A7F62-6815-41CD-BC6A-692B940E357D}" presName="rootConnector" presStyleLbl="node3" presStyleIdx="9" presStyleCnt="24"/>
      <dgm:spPr/>
    </dgm:pt>
    <dgm:pt modelId="{9AC25EB3-A356-4158-A10D-8882BBD41084}" type="pres">
      <dgm:prSet presAssocID="{951A7F62-6815-41CD-BC6A-692B940E357D}" presName="hierChild4" presStyleCnt="0"/>
      <dgm:spPr/>
    </dgm:pt>
    <dgm:pt modelId="{B2C0DB53-4759-463E-83E8-7072256F83EF}" type="pres">
      <dgm:prSet presAssocID="{951A7F62-6815-41CD-BC6A-692B940E357D}" presName="hierChild5" presStyleCnt="0"/>
      <dgm:spPr/>
    </dgm:pt>
    <dgm:pt modelId="{ACF203FF-34EA-4495-A995-63B6A1F09F1B}" type="pres">
      <dgm:prSet presAssocID="{58F00894-3F70-4A8D-84C9-CD6BD1A1106C}" presName="Name37" presStyleLbl="parChTrans1D3" presStyleIdx="10" presStyleCnt="24"/>
      <dgm:spPr/>
    </dgm:pt>
    <dgm:pt modelId="{4BD3A719-8C0F-4C3C-84A8-76EF204699F9}" type="pres">
      <dgm:prSet presAssocID="{142D6368-9CBB-47E9-99C7-CA55C25E281D}" presName="hierRoot2" presStyleCnt="0">
        <dgm:presLayoutVars>
          <dgm:hierBranch val="init"/>
        </dgm:presLayoutVars>
      </dgm:prSet>
      <dgm:spPr/>
    </dgm:pt>
    <dgm:pt modelId="{A9861937-6A6A-4756-85C7-8468F6490322}" type="pres">
      <dgm:prSet presAssocID="{142D6368-9CBB-47E9-99C7-CA55C25E281D}" presName="rootComposite" presStyleCnt="0"/>
      <dgm:spPr/>
    </dgm:pt>
    <dgm:pt modelId="{610B9C0D-DB70-475C-A963-ADC7ADF4BAFE}" type="pres">
      <dgm:prSet presAssocID="{142D6368-9CBB-47E9-99C7-CA55C25E281D}" presName="rootText" presStyleLbl="node3" presStyleIdx="10" presStyleCnt="24" custScaleX="194454" custScaleY="120590" custLinFactY="-22312" custLinFactNeighborX="-35541" custLinFactNeighborY="-100000">
        <dgm:presLayoutVars>
          <dgm:chPref val="3"/>
        </dgm:presLayoutVars>
      </dgm:prSet>
      <dgm:spPr/>
    </dgm:pt>
    <dgm:pt modelId="{0118F8D8-84DA-437A-A437-ACC597454CBE}" type="pres">
      <dgm:prSet presAssocID="{142D6368-9CBB-47E9-99C7-CA55C25E281D}" presName="rootConnector" presStyleLbl="node3" presStyleIdx="10" presStyleCnt="24"/>
      <dgm:spPr/>
    </dgm:pt>
    <dgm:pt modelId="{DDE62623-E31D-4EDD-A319-F81583AF9A20}" type="pres">
      <dgm:prSet presAssocID="{142D6368-9CBB-47E9-99C7-CA55C25E281D}" presName="hierChild4" presStyleCnt="0"/>
      <dgm:spPr/>
    </dgm:pt>
    <dgm:pt modelId="{ABF12BE1-B5A5-4513-8229-F26061355A4E}" type="pres">
      <dgm:prSet presAssocID="{142D6368-9CBB-47E9-99C7-CA55C25E281D}" presName="hierChild5" presStyleCnt="0"/>
      <dgm:spPr/>
    </dgm:pt>
    <dgm:pt modelId="{678973C3-0B78-484D-9BDA-12077844AD06}" type="pres">
      <dgm:prSet presAssocID="{7E120FA1-25F2-44BC-8D75-120191C7662F}" presName="Name37" presStyleLbl="parChTrans1D3" presStyleIdx="11" presStyleCnt="24"/>
      <dgm:spPr/>
    </dgm:pt>
    <dgm:pt modelId="{51303C42-3360-4BAB-BCCC-6F1A93B5DF22}" type="pres">
      <dgm:prSet presAssocID="{A8FA88A5-3CBD-40F3-A97B-B2C66AD18205}" presName="hierRoot2" presStyleCnt="0">
        <dgm:presLayoutVars>
          <dgm:hierBranch val="init"/>
        </dgm:presLayoutVars>
      </dgm:prSet>
      <dgm:spPr/>
    </dgm:pt>
    <dgm:pt modelId="{98BAA87F-A75F-43C1-BC27-BDE87D38D691}" type="pres">
      <dgm:prSet presAssocID="{A8FA88A5-3CBD-40F3-A97B-B2C66AD18205}" presName="rootComposite" presStyleCnt="0"/>
      <dgm:spPr/>
    </dgm:pt>
    <dgm:pt modelId="{E46FD5F7-B981-458D-A200-978657EEDDA3}" type="pres">
      <dgm:prSet presAssocID="{A8FA88A5-3CBD-40F3-A97B-B2C66AD18205}" presName="rootText" presStyleLbl="node3" presStyleIdx="11" presStyleCnt="24" custScaleX="194454" custScaleY="125095" custLinFactY="-47102" custLinFactNeighborX="-34822" custLinFactNeighborY="-100000">
        <dgm:presLayoutVars>
          <dgm:chPref val="3"/>
        </dgm:presLayoutVars>
      </dgm:prSet>
      <dgm:spPr/>
    </dgm:pt>
    <dgm:pt modelId="{6C2E87E0-38E6-4D63-A0F8-61815B777FCB}" type="pres">
      <dgm:prSet presAssocID="{A8FA88A5-3CBD-40F3-A97B-B2C66AD18205}" presName="rootConnector" presStyleLbl="node3" presStyleIdx="11" presStyleCnt="24"/>
      <dgm:spPr/>
    </dgm:pt>
    <dgm:pt modelId="{5A6E4433-8DE3-4D59-8D88-B5631F765DE1}" type="pres">
      <dgm:prSet presAssocID="{A8FA88A5-3CBD-40F3-A97B-B2C66AD18205}" presName="hierChild4" presStyleCnt="0"/>
      <dgm:spPr/>
    </dgm:pt>
    <dgm:pt modelId="{7904FD17-9D14-4200-B4AD-0CA49D1A2F1F}" type="pres">
      <dgm:prSet presAssocID="{A8FA88A5-3CBD-40F3-A97B-B2C66AD18205}" presName="hierChild5" presStyleCnt="0"/>
      <dgm:spPr/>
    </dgm:pt>
    <dgm:pt modelId="{E7D1550E-2F1E-4A42-A845-C8BC163B72EE}" type="pres">
      <dgm:prSet presAssocID="{1C62179C-3F09-49A4-8146-CE754E051D15}" presName="hierChild5" presStyleCnt="0"/>
      <dgm:spPr/>
    </dgm:pt>
    <dgm:pt modelId="{068DC6AD-2A6A-4F43-938E-A8E38462B789}" type="pres">
      <dgm:prSet presAssocID="{10BAC9B3-7EFC-466A-8477-9EF6B4F309B0}" presName="Name37" presStyleLbl="parChTrans1D2" presStyleIdx="2" presStyleCnt="4"/>
      <dgm:spPr/>
    </dgm:pt>
    <dgm:pt modelId="{AA607282-0BF7-4A25-9A2C-2963F9260C43}" type="pres">
      <dgm:prSet presAssocID="{6D40309C-00A7-47EE-8474-62830139561B}" presName="hierRoot2" presStyleCnt="0">
        <dgm:presLayoutVars>
          <dgm:hierBranch val="init"/>
        </dgm:presLayoutVars>
      </dgm:prSet>
      <dgm:spPr/>
    </dgm:pt>
    <dgm:pt modelId="{BEC08BB5-D6D5-4121-928C-6DF483189701}" type="pres">
      <dgm:prSet presAssocID="{6D40309C-00A7-47EE-8474-62830139561B}" presName="rootComposite" presStyleCnt="0"/>
      <dgm:spPr/>
    </dgm:pt>
    <dgm:pt modelId="{67630CD2-42AA-4F08-98BC-437EF0571D90}" type="pres">
      <dgm:prSet presAssocID="{6D40309C-00A7-47EE-8474-62830139561B}" presName="rootText" presStyleLbl="node2" presStyleIdx="2" presStyleCnt="4" custScaleX="186183" custScaleY="119802" custLinFactNeighborX="-13328" custLinFactNeighborY="-21608">
        <dgm:presLayoutVars>
          <dgm:chPref val="3"/>
        </dgm:presLayoutVars>
      </dgm:prSet>
      <dgm:spPr>
        <a:xfrm>
          <a:off x="5569319" y="815701"/>
          <a:ext cx="2326474" cy="764897"/>
        </a:xfrm>
        <a:prstGeom prst="rect">
          <a:avLst/>
        </a:prstGeom>
      </dgm:spPr>
    </dgm:pt>
    <dgm:pt modelId="{AEA7BC63-A65D-4D88-8FC8-125BF87D7FA6}" type="pres">
      <dgm:prSet presAssocID="{6D40309C-00A7-47EE-8474-62830139561B}" presName="rootConnector" presStyleLbl="node2" presStyleIdx="2" presStyleCnt="4"/>
      <dgm:spPr/>
    </dgm:pt>
    <dgm:pt modelId="{6597B3ED-7D7B-44D5-B078-60046FB95276}" type="pres">
      <dgm:prSet presAssocID="{6D40309C-00A7-47EE-8474-62830139561B}" presName="hierChild4" presStyleCnt="0"/>
      <dgm:spPr/>
    </dgm:pt>
    <dgm:pt modelId="{46730C17-2CF9-49C8-A56E-E1C0B77AFEFC}" type="pres">
      <dgm:prSet presAssocID="{885A4F78-E9F0-4722-81F4-59270900CCD1}" presName="Name37" presStyleLbl="parChTrans1D3" presStyleIdx="12" presStyleCnt="24"/>
      <dgm:spPr/>
    </dgm:pt>
    <dgm:pt modelId="{913B59DE-8D4E-46CE-85C7-571147AD136B}" type="pres">
      <dgm:prSet presAssocID="{2261BE7B-8D24-417D-B68C-9AB194D28514}" presName="hierRoot2" presStyleCnt="0">
        <dgm:presLayoutVars>
          <dgm:hierBranch val="init"/>
        </dgm:presLayoutVars>
      </dgm:prSet>
      <dgm:spPr/>
    </dgm:pt>
    <dgm:pt modelId="{15E3C937-5C33-4E7F-A9ED-4B0C7D87DE37}" type="pres">
      <dgm:prSet presAssocID="{2261BE7B-8D24-417D-B68C-9AB194D28514}" presName="rootComposite" presStyleCnt="0"/>
      <dgm:spPr/>
    </dgm:pt>
    <dgm:pt modelId="{B290C3BF-9E5F-4F27-8353-DC090907D644}" type="pres">
      <dgm:prSet presAssocID="{2261BE7B-8D24-417D-B68C-9AB194D28514}" presName="rootText" presStyleLbl="node3" presStyleIdx="12" presStyleCnt="24" custScaleX="189002" custScaleY="136407" custLinFactNeighborX="-31773" custLinFactNeighborY="-43852">
        <dgm:presLayoutVars>
          <dgm:chPref val="3"/>
        </dgm:presLayoutVars>
      </dgm:prSet>
      <dgm:spPr/>
    </dgm:pt>
    <dgm:pt modelId="{CDBAD15F-AB5E-4446-9E76-898621ACC7CC}" type="pres">
      <dgm:prSet presAssocID="{2261BE7B-8D24-417D-B68C-9AB194D28514}" presName="rootConnector" presStyleLbl="node3" presStyleIdx="12" presStyleCnt="24"/>
      <dgm:spPr/>
    </dgm:pt>
    <dgm:pt modelId="{9E19F6CC-9B03-4ED2-88A6-A59FBC779EBA}" type="pres">
      <dgm:prSet presAssocID="{2261BE7B-8D24-417D-B68C-9AB194D28514}" presName="hierChild4" presStyleCnt="0"/>
      <dgm:spPr/>
    </dgm:pt>
    <dgm:pt modelId="{005BD140-0107-4906-8134-CDD7D8D1DCC1}" type="pres">
      <dgm:prSet presAssocID="{2261BE7B-8D24-417D-B68C-9AB194D28514}" presName="hierChild5" presStyleCnt="0"/>
      <dgm:spPr/>
    </dgm:pt>
    <dgm:pt modelId="{44F1F685-E6FA-42BF-899B-9EC49C2B2E4F}" type="pres">
      <dgm:prSet presAssocID="{4D7D8D61-44F0-4A16-B814-EC393CD04E08}" presName="Name37" presStyleLbl="parChTrans1D3" presStyleIdx="13" presStyleCnt="24"/>
      <dgm:spPr/>
    </dgm:pt>
    <dgm:pt modelId="{0081AA17-1F27-498F-AA7E-72EF5AFBDB23}" type="pres">
      <dgm:prSet presAssocID="{1660BD29-6402-48C3-91CD-DA9608E7E28B}" presName="hierRoot2" presStyleCnt="0">
        <dgm:presLayoutVars>
          <dgm:hierBranch val="init"/>
        </dgm:presLayoutVars>
      </dgm:prSet>
      <dgm:spPr/>
    </dgm:pt>
    <dgm:pt modelId="{28ED52BC-AC7A-4B2E-A2FD-7FC2324160B2}" type="pres">
      <dgm:prSet presAssocID="{1660BD29-6402-48C3-91CD-DA9608E7E28B}" presName="rootComposite" presStyleCnt="0"/>
      <dgm:spPr/>
    </dgm:pt>
    <dgm:pt modelId="{1D0784CF-E554-4378-AEC6-CBB1252BDDA7}" type="pres">
      <dgm:prSet presAssocID="{1660BD29-6402-48C3-91CD-DA9608E7E28B}" presName="rootText" presStyleLbl="node3" presStyleIdx="13" presStyleCnt="24" custScaleX="189002" custScaleY="117265" custLinFactNeighborX="-32079" custLinFactNeighborY="-63418">
        <dgm:presLayoutVars>
          <dgm:chPref val="3"/>
        </dgm:presLayoutVars>
      </dgm:prSet>
      <dgm:spPr/>
    </dgm:pt>
    <dgm:pt modelId="{DA57C4C1-D187-4DB7-A7C3-E2C98C0BE294}" type="pres">
      <dgm:prSet presAssocID="{1660BD29-6402-48C3-91CD-DA9608E7E28B}" presName="rootConnector" presStyleLbl="node3" presStyleIdx="13" presStyleCnt="24"/>
      <dgm:spPr/>
    </dgm:pt>
    <dgm:pt modelId="{8BA5C547-A9AD-4F7C-83A1-9E2B5D983393}" type="pres">
      <dgm:prSet presAssocID="{1660BD29-6402-48C3-91CD-DA9608E7E28B}" presName="hierChild4" presStyleCnt="0"/>
      <dgm:spPr/>
    </dgm:pt>
    <dgm:pt modelId="{4918DCBF-5849-4CDA-BB18-A371C8BA1AC1}" type="pres">
      <dgm:prSet presAssocID="{1660BD29-6402-48C3-91CD-DA9608E7E28B}" presName="hierChild5" presStyleCnt="0"/>
      <dgm:spPr/>
    </dgm:pt>
    <dgm:pt modelId="{670054F5-D26E-4B44-A787-7459F58BE70E}" type="pres">
      <dgm:prSet presAssocID="{90830B9D-627D-4FD0-AAE5-13636A3B371A}" presName="Name37" presStyleLbl="parChTrans1D3" presStyleIdx="14" presStyleCnt="24"/>
      <dgm:spPr/>
    </dgm:pt>
    <dgm:pt modelId="{5A1DBDC6-273E-4D37-8370-3C6B593D3183}" type="pres">
      <dgm:prSet presAssocID="{F8D52EE8-538F-4A75-A4A4-043EB0327D2D}" presName="hierRoot2" presStyleCnt="0">
        <dgm:presLayoutVars>
          <dgm:hierBranch val="init"/>
        </dgm:presLayoutVars>
      </dgm:prSet>
      <dgm:spPr/>
    </dgm:pt>
    <dgm:pt modelId="{0730E39A-1CCF-4354-B55D-29BFF894DFE4}" type="pres">
      <dgm:prSet presAssocID="{F8D52EE8-538F-4A75-A4A4-043EB0327D2D}" presName="rootComposite" presStyleCnt="0"/>
      <dgm:spPr/>
    </dgm:pt>
    <dgm:pt modelId="{B4BF29F1-61AE-4AA3-9B53-CB59C750E8D0}" type="pres">
      <dgm:prSet presAssocID="{F8D52EE8-538F-4A75-A4A4-043EB0327D2D}" presName="rootText" presStyleLbl="node3" presStyleIdx="14" presStyleCnt="24" custScaleX="189002" custScaleY="137287" custLinFactNeighborX="-32079" custLinFactNeighborY="-86888">
        <dgm:presLayoutVars>
          <dgm:chPref val="3"/>
        </dgm:presLayoutVars>
      </dgm:prSet>
      <dgm:spPr/>
    </dgm:pt>
    <dgm:pt modelId="{DDC81ACD-6242-4DC5-94E4-365690FEC89C}" type="pres">
      <dgm:prSet presAssocID="{F8D52EE8-538F-4A75-A4A4-043EB0327D2D}" presName="rootConnector" presStyleLbl="node3" presStyleIdx="14" presStyleCnt="24"/>
      <dgm:spPr/>
    </dgm:pt>
    <dgm:pt modelId="{DA08D36C-73B3-4131-AB6C-29CA4AAE241E}" type="pres">
      <dgm:prSet presAssocID="{F8D52EE8-538F-4A75-A4A4-043EB0327D2D}" presName="hierChild4" presStyleCnt="0"/>
      <dgm:spPr/>
    </dgm:pt>
    <dgm:pt modelId="{411C0A45-FA80-4169-83DC-F763DE3F664D}" type="pres">
      <dgm:prSet presAssocID="{F8D52EE8-538F-4A75-A4A4-043EB0327D2D}" presName="hierChild5" presStyleCnt="0"/>
      <dgm:spPr/>
    </dgm:pt>
    <dgm:pt modelId="{40F0F129-76CF-412E-9E66-05DFAE533CFA}" type="pres">
      <dgm:prSet presAssocID="{140D2F47-8542-40FF-A02D-347DD340E4EE}" presName="Name37" presStyleLbl="parChTrans1D3" presStyleIdx="15" presStyleCnt="24"/>
      <dgm:spPr/>
    </dgm:pt>
    <dgm:pt modelId="{E4C5A69B-2F66-40F9-A5F1-C6C6DA70821A}" type="pres">
      <dgm:prSet presAssocID="{A0FDD5CC-301F-4A90-AE45-D3214BBEEF98}" presName="hierRoot2" presStyleCnt="0">
        <dgm:presLayoutVars>
          <dgm:hierBranch val="init"/>
        </dgm:presLayoutVars>
      </dgm:prSet>
      <dgm:spPr/>
    </dgm:pt>
    <dgm:pt modelId="{358A86C7-5E4D-465C-9342-B2FACA57E90F}" type="pres">
      <dgm:prSet presAssocID="{A0FDD5CC-301F-4A90-AE45-D3214BBEEF98}" presName="rootComposite" presStyleCnt="0"/>
      <dgm:spPr/>
    </dgm:pt>
    <dgm:pt modelId="{654A6BED-2943-4FD3-A741-C2101E165965}" type="pres">
      <dgm:prSet presAssocID="{A0FDD5CC-301F-4A90-AE45-D3214BBEEF98}" presName="rootText" presStyleLbl="node3" presStyleIdx="15" presStyleCnt="24" custScaleX="189002" custScaleY="109774" custLinFactY="-4489" custLinFactNeighborX="-29655" custLinFactNeighborY="-100000">
        <dgm:presLayoutVars>
          <dgm:chPref val="3"/>
        </dgm:presLayoutVars>
      </dgm:prSet>
      <dgm:spPr/>
    </dgm:pt>
    <dgm:pt modelId="{198A5783-45B5-4A80-B13A-065731A5002C}" type="pres">
      <dgm:prSet presAssocID="{A0FDD5CC-301F-4A90-AE45-D3214BBEEF98}" presName="rootConnector" presStyleLbl="node3" presStyleIdx="15" presStyleCnt="24"/>
      <dgm:spPr/>
    </dgm:pt>
    <dgm:pt modelId="{1BCD1614-6A11-4EEA-85CF-0510A2E20F6E}" type="pres">
      <dgm:prSet presAssocID="{A0FDD5CC-301F-4A90-AE45-D3214BBEEF98}" presName="hierChild4" presStyleCnt="0"/>
      <dgm:spPr/>
    </dgm:pt>
    <dgm:pt modelId="{F54379A0-CE53-4440-B4BE-D0763CB8F985}" type="pres">
      <dgm:prSet presAssocID="{A0FDD5CC-301F-4A90-AE45-D3214BBEEF98}" presName="hierChild5" presStyleCnt="0"/>
      <dgm:spPr/>
    </dgm:pt>
    <dgm:pt modelId="{95149534-B195-4029-8A8A-2CEA33392613}" type="pres">
      <dgm:prSet presAssocID="{CBB5658D-7D04-4D5E-80E4-DA00D0609BFA}" presName="Name37" presStyleLbl="parChTrans1D3" presStyleIdx="16" presStyleCnt="24"/>
      <dgm:spPr/>
    </dgm:pt>
    <dgm:pt modelId="{C9BF6031-B04B-4666-A2FB-B9D7AF99A405}" type="pres">
      <dgm:prSet presAssocID="{6EE9946B-9EFE-4435-987E-536A8D18D16B}" presName="hierRoot2" presStyleCnt="0">
        <dgm:presLayoutVars>
          <dgm:hierBranch val="init"/>
        </dgm:presLayoutVars>
      </dgm:prSet>
      <dgm:spPr/>
    </dgm:pt>
    <dgm:pt modelId="{1D06438B-7362-44D1-9960-71EBD86A9392}" type="pres">
      <dgm:prSet presAssocID="{6EE9946B-9EFE-4435-987E-536A8D18D16B}" presName="rootComposite" presStyleCnt="0"/>
      <dgm:spPr/>
    </dgm:pt>
    <dgm:pt modelId="{189565C7-3973-49DF-9081-6C99B1E0A8C2}" type="pres">
      <dgm:prSet presAssocID="{6EE9946B-9EFE-4435-987E-536A8D18D16B}" presName="rootText" presStyleLbl="node3" presStyleIdx="16" presStyleCnt="24" custScaleX="189002" custScaleY="127917" custLinFactY="-26664" custLinFactNeighborX="-29655" custLinFactNeighborY="-100000">
        <dgm:presLayoutVars>
          <dgm:chPref val="3"/>
        </dgm:presLayoutVars>
      </dgm:prSet>
      <dgm:spPr/>
    </dgm:pt>
    <dgm:pt modelId="{387F93EF-8783-490B-ADC7-E8E90A8344B5}" type="pres">
      <dgm:prSet presAssocID="{6EE9946B-9EFE-4435-987E-536A8D18D16B}" presName="rootConnector" presStyleLbl="node3" presStyleIdx="16" presStyleCnt="24"/>
      <dgm:spPr/>
    </dgm:pt>
    <dgm:pt modelId="{EE1B4AC6-87ED-48BC-A009-433A9DAB707F}" type="pres">
      <dgm:prSet presAssocID="{6EE9946B-9EFE-4435-987E-536A8D18D16B}" presName="hierChild4" presStyleCnt="0"/>
      <dgm:spPr/>
    </dgm:pt>
    <dgm:pt modelId="{36B0C1DF-CF10-4A1B-9438-C7FCB3B88B86}" type="pres">
      <dgm:prSet presAssocID="{6EE9946B-9EFE-4435-987E-536A8D18D16B}" presName="hierChild5" presStyleCnt="0"/>
      <dgm:spPr/>
    </dgm:pt>
    <dgm:pt modelId="{87F53B68-3D88-418A-BD9C-54284E6E3AC8}" type="pres">
      <dgm:prSet presAssocID="{7D16FBF8-D813-4DBE-B74C-5FEDDB69FFAA}" presName="Name37" presStyleLbl="parChTrans1D3" presStyleIdx="17" presStyleCnt="24"/>
      <dgm:spPr/>
    </dgm:pt>
    <dgm:pt modelId="{F55F257A-C0B2-42A8-9749-7C8F4A6999E1}" type="pres">
      <dgm:prSet presAssocID="{377CCC9F-A7EF-407C-9B2C-A922F4CFDF54}" presName="hierRoot2" presStyleCnt="0">
        <dgm:presLayoutVars>
          <dgm:hierBranch val="init"/>
        </dgm:presLayoutVars>
      </dgm:prSet>
      <dgm:spPr/>
    </dgm:pt>
    <dgm:pt modelId="{6ADD6C48-33DF-4BC8-9832-BCFBEFA48ED1}" type="pres">
      <dgm:prSet presAssocID="{377CCC9F-A7EF-407C-9B2C-A922F4CFDF54}" presName="rootComposite" presStyleCnt="0"/>
      <dgm:spPr/>
    </dgm:pt>
    <dgm:pt modelId="{D0FB0B93-5196-4394-B63B-077684F149FA}" type="pres">
      <dgm:prSet presAssocID="{377CCC9F-A7EF-407C-9B2C-A922F4CFDF54}" presName="rootText" presStyleLbl="node3" presStyleIdx="17" presStyleCnt="24" custScaleX="189002" custLinFactY="-49168" custLinFactNeighborX="-29585" custLinFactNeighborY="-100000">
        <dgm:presLayoutVars>
          <dgm:chPref val="3"/>
        </dgm:presLayoutVars>
      </dgm:prSet>
      <dgm:spPr/>
    </dgm:pt>
    <dgm:pt modelId="{9D6F40DE-3A56-4923-849D-0A426385C839}" type="pres">
      <dgm:prSet presAssocID="{377CCC9F-A7EF-407C-9B2C-A922F4CFDF54}" presName="rootConnector" presStyleLbl="node3" presStyleIdx="17" presStyleCnt="24"/>
      <dgm:spPr/>
    </dgm:pt>
    <dgm:pt modelId="{153A33CA-A557-4A1A-B7DC-9FBBA27AAE7E}" type="pres">
      <dgm:prSet presAssocID="{377CCC9F-A7EF-407C-9B2C-A922F4CFDF54}" presName="hierChild4" presStyleCnt="0"/>
      <dgm:spPr/>
    </dgm:pt>
    <dgm:pt modelId="{F22CECA4-7855-4BCB-8E48-5BBA1D218DEA}" type="pres">
      <dgm:prSet presAssocID="{377CCC9F-A7EF-407C-9B2C-A922F4CFDF54}" presName="hierChild5" presStyleCnt="0"/>
      <dgm:spPr/>
    </dgm:pt>
    <dgm:pt modelId="{58DAD07D-66BE-4677-AF18-98FB278E6299}" type="pres">
      <dgm:prSet presAssocID="{6D40309C-00A7-47EE-8474-62830139561B}" presName="hierChild5" presStyleCnt="0"/>
      <dgm:spPr/>
    </dgm:pt>
    <dgm:pt modelId="{F67AA762-05F6-4FAC-A284-EE12871F5241}" type="pres">
      <dgm:prSet presAssocID="{418838A3-6FA1-4A64-B1C3-3B4EA0E47AE5}" presName="Name37" presStyleLbl="parChTrans1D2" presStyleIdx="3" presStyleCnt="4"/>
      <dgm:spPr/>
    </dgm:pt>
    <dgm:pt modelId="{217095EE-09EC-49D4-8613-DB2E89F51E56}" type="pres">
      <dgm:prSet presAssocID="{D6B8C798-9E18-40BF-9A78-050A8D1B6B36}" presName="hierRoot2" presStyleCnt="0">
        <dgm:presLayoutVars>
          <dgm:hierBranch val="init"/>
        </dgm:presLayoutVars>
      </dgm:prSet>
      <dgm:spPr/>
    </dgm:pt>
    <dgm:pt modelId="{90481341-DE0E-4631-9E93-39DB410C27F4}" type="pres">
      <dgm:prSet presAssocID="{D6B8C798-9E18-40BF-9A78-050A8D1B6B36}" presName="rootComposite" presStyleCnt="0"/>
      <dgm:spPr/>
    </dgm:pt>
    <dgm:pt modelId="{D4B851A9-0026-44E1-9BC0-AB02103CB128}" type="pres">
      <dgm:prSet presAssocID="{D6B8C798-9E18-40BF-9A78-050A8D1B6B36}" presName="rootText" presStyleLbl="node2" presStyleIdx="3" presStyleCnt="4" custScaleX="186183" custScaleY="119802" custLinFactNeighborX="-6831" custLinFactNeighborY="-29686">
        <dgm:presLayoutVars>
          <dgm:chPref val="3"/>
        </dgm:presLayoutVars>
      </dgm:prSet>
      <dgm:spPr>
        <a:xfrm>
          <a:off x="8124454" y="764125"/>
          <a:ext cx="2665347" cy="764897"/>
        </a:xfrm>
        <a:prstGeom prst="rect">
          <a:avLst/>
        </a:prstGeom>
      </dgm:spPr>
    </dgm:pt>
    <dgm:pt modelId="{16863F0D-F753-4194-947E-08F06DC6C756}" type="pres">
      <dgm:prSet presAssocID="{D6B8C798-9E18-40BF-9A78-050A8D1B6B36}" presName="rootConnector" presStyleLbl="node2" presStyleIdx="3" presStyleCnt="4"/>
      <dgm:spPr/>
    </dgm:pt>
    <dgm:pt modelId="{7DC55018-46A8-4F36-80F4-7FC73728BD78}" type="pres">
      <dgm:prSet presAssocID="{D6B8C798-9E18-40BF-9A78-050A8D1B6B36}" presName="hierChild4" presStyleCnt="0"/>
      <dgm:spPr/>
    </dgm:pt>
    <dgm:pt modelId="{7EA3BCD6-AD34-4DFD-A8B3-47211F6766EA}" type="pres">
      <dgm:prSet presAssocID="{06B7234F-A0CA-4383-9270-A411FFB1B9C5}" presName="Name37" presStyleLbl="parChTrans1D3" presStyleIdx="18" presStyleCnt="24"/>
      <dgm:spPr/>
    </dgm:pt>
    <dgm:pt modelId="{60F08357-27C5-449B-ADD3-F2ED4C7CC087}" type="pres">
      <dgm:prSet presAssocID="{BACB64A4-ED93-4AAB-B59A-12FF0D1F94CD}" presName="hierRoot2" presStyleCnt="0">
        <dgm:presLayoutVars>
          <dgm:hierBranch val="init"/>
        </dgm:presLayoutVars>
      </dgm:prSet>
      <dgm:spPr/>
    </dgm:pt>
    <dgm:pt modelId="{6D95752E-A727-420E-9955-33EC6883B876}" type="pres">
      <dgm:prSet presAssocID="{BACB64A4-ED93-4AAB-B59A-12FF0D1F94CD}" presName="rootComposite" presStyleCnt="0"/>
      <dgm:spPr/>
    </dgm:pt>
    <dgm:pt modelId="{0C3EB8E0-BF9A-476E-B7B5-9318FD6F56F6}" type="pres">
      <dgm:prSet presAssocID="{BACB64A4-ED93-4AAB-B59A-12FF0D1F94CD}" presName="rootText" presStyleLbl="node3" presStyleIdx="18" presStyleCnt="24" custScaleX="181127" custScaleY="124861" custLinFactNeighborX="-26972" custLinFactNeighborY="-45529">
        <dgm:presLayoutVars>
          <dgm:chPref val="3"/>
        </dgm:presLayoutVars>
      </dgm:prSet>
      <dgm:spPr/>
    </dgm:pt>
    <dgm:pt modelId="{7674407A-4894-42DB-925E-AE40CC7F6817}" type="pres">
      <dgm:prSet presAssocID="{BACB64A4-ED93-4AAB-B59A-12FF0D1F94CD}" presName="rootConnector" presStyleLbl="node3" presStyleIdx="18" presStyleCnt="24"/>
      <dgm:spPr/>
    </dgm:pt>
    <dgm:pt modelId="{417DEADC-EA57-4524-B97D-86345E55CF5C}" type="pres">
      <dgm:prSet presAssocID="{BACB64A4-ED93-4AAB-B59A-12FF0D1F94CD}" presName="hierChild4" presStyleCnt="0"/>
      <dgm:spPr/>
    </dgm:pt>
    <dgm:pt modelId="{5CBDACEF-93D0-4748-9406-2B6BBBF69536}" type="pres">
      <dgm:prSet presAssocID="{BACB64A4-ED93-4AAB-B59A-12FF0D1F94CD}" presName="hierChild5" presStyleCnt="0"/>
      <dgm:spPr/>
    </dgm:pt>
    <dgm:pt modelId="{CCA6C41D-10A8-4157-925D-B5515E8BFC4F}" type="pres">
      <dgm:prSet presAssocID="{35E0DE84-AFC2-4E01-AC56-FB0753A10E67}" presName="Name37" presStyleLbl="parChTrans1D3" presStyleIdx="19" presStyleCnt="24"/>
      <dgm:spPr/>
    </dgm:pt>
    <dgm:pt modelId="{5E873E4D-C230-45E6-B842-BD88F6EC4615}" type="pres">
      <dgm:prSet presAssocID="{CBFA0EA0-CCBB-4618-933A-416A59FB7857}" presName="hierRoot2" presStyleCnt="0">
        <dgm:presLayoutVars>
          <dgm:hierBranch val="init"/>
        </dgm:presLayoutVars>
      </dgm:prSet>
      <dgm:spPr/>
    </dgm:pt>
    <dgm:pt modelId="{728A4421-7F12-4198-8FB4-94A7EC0A740F}" type="pres">
      <dgm:prSet presAssocID="{CBFA0EA0-CCBB-4618-933A-416A59FB7857}" presName="rootComposite" presStyleCnt="0"/>
      <dgm:spPr/>
    </dgm:pt>
    <dgm:pt modelId="{8849FECC-FB20-4E22-9724-DB7DBCC6662F}" type="pres">
      <dgm:prSet presAssocID="{CBFA0EA0-CCBB-4618-933A-416A59FB7857}" presName="rootText" presStyleLbl="node3" presStyleIdx="19" presStyleCnt="24" custScaleX="181127" custScaleY="108560" custLinFactNeighborX="-26603" custLinFactNeighborY="-70790">
        <dgm:presLayoutVars>
          <dgm:chPref val="3"/>
        </dgm:presLayoutVars>
      </dgm:prSet>
      <dgm:spPr/>
    </dgm:pt>
    <dgm:pt modelId="{B2F5B114-9A70-4AF5-9BDA-2991A48449F4}" type="pres">
      <dgm:prSet presAssocID="{CBFA0EA0-CCBB-4618-933A-416A59FB7857}" presName="rootConnector" presStyleLbl="node3" presStyleIdx="19" presStyleCnt="24"/>
      <dgm:spPr/>
    </dgm:pt>
    <dgm:pt modelId="{A49AC228-8CCE-4B11-935C-5083B7DC0A35}" type="pres">
      <dgm:prSet presAssocID="{CBFA0EA0-CCBB-4618-933A-416A59FB7857}" presName="hierChild4" presStyleCnt="0"/>
      <dgm:spPr/>
    </dgm:pt>
    <dgm:pt modelId="{84168788-3AE5-4AD8-9DC7-462D79F6A03E}" type="pres">
      <dgm:prSet presAssocID="{CBFA0EA0-CCBB-4618-933A-416A59FB7857}" presName="hierChild5" presStyleCnt="0"/>
      <dgm:spPr/>
    </dgm:pt>
    <dgm:pt modelId="{E416FD9A-028C-4E66-805B-E0634570C854}" type="pres">
      <dgm:prSet presAssocID="{FADE890A-FDDA-4954-AF89-B6E83D9A7B11}" presName="Name37" presStyleLbl="parChTrans1D3" presStyleIdx="20" presStyleCnt="24"/>
      <dgm:spPr/>
    </dgm:pt>
    <dgm:pt modelId="{1929D817-EDD9-4A3D-A485-6D0B6822BEA4}" type="pres">
      <dgm:prSet presAssocID="{6E1D2C3C-ABF3-42AB-8EB9-3786CBAFB39D}" presName="hierRoot2" presStyleCnt="0">
        <dgm:presLayoutVars>
          <dgm:hierBranch val="init"/>
        </dgm:presLayoutVars>
      </dgm:prSet>
      <dgm:spPr/>
    </dgm:pt>
    <dgm:pt modelId="{5C3082C6-6FF8-403A-BBFF-18E5107DDFD5}" type="pres">
      <dgm:prSet presAssocID="{6E1D2C3C-ABF3-42AB-8EB9-3786CBAFB39D}" presName="rootComposite" presStyleCnt="0"/>
      <dgm:spPr/>
    </dgm:pt>
    <dgm:pt modelId="{8776E06D-329D-4A77-AA7D-018AA49AFC47}" type="pres">
      <dgm:prSet presAssocID="{6E1D2C3C-ABF3-42AB-8EB9-3786CBAFB39D}" presName="rootText" presStyleLbl="node3" presStyleIdx="20" presStyleCnt="24" custScaleX="181127" custScaleY="162045" custLinFactNeighborX="-27004" custLinFactNeighborY="-95563">
        <dgm:presLayoutVars>
          <dgm:chPref val="3"/>
        </dgm:presLayoutVars>
      </dgm:prSet>
      <dgm:spPr/>
    </dgm:pt>
    <dgm:pt modelId="{4F8FCF39-CF4D-4B84-97BC-A6D0AF15A34C}" type="pres">
      <dgm:prSet presAssocID="{6E1D2C3C-ABF3-42AB-8EB9-3786CBAFB39D}" presName="rootConnector" presStyleLbl="node3" presStyleIdx="20" presStyleCnt="24"/>
      <dgm:spPr/>
    </dgm:pt>
    <dgm:pt modelId="{E159D501-CFD8-4A9C-8819-CA4D7CCD1250}" type="pres">
      <dgm:prSet presAssocID="{6E1D2C3C-ABF3-42AB-8EB9-3786CBAFB39D}" presName="hierChild4" presStyleCnt="0"/>
      <dgm:spPr/>
    </dgm:pt>
    <dgm:pt modelId="{FE474D0C-7447-41B6-942D-A7142EBF2893}" type="pres">
      <dgm:prSet presAssocID="{6E1D2C3C-ABF3-42AB-8EB9-3786CBAFB39D}" presName="hierChild5" presStyleCnt="0"/>
      <dgm:spPr/>
    </dgm:pt>
    <dgm:pt modelId="{BA5DBABA-5B91-41EB-B987-CA62437AFA0C}" type="pres">
      <dgm:prSet presAssocID="{D6077C68-0273-4A53-B022-D19C83BD6700}" presName="Name37" presStyleLbl="parChTrans1D3" presStyleIdx="21" presStyleCnt="24"/>
      <dgm:spPr/>
    </dgm:pt>
    <dgm:pt modelId="{1E3D1F34-7586-45F2-A547-B5EF198521C4}" type="pres">
      <dgm:prSet presAssocID="{33296CD6-4348-4152-8EA5-9711B0550420}" presName="hierRoot2" presStyleCnt="0">
        <dgm:presLayoutVars>
          <dgm:hierBranch val="init"/>
        </dgm:presLayoutVars>
      </dgm:prSet>
      <dgm:spPr/>
    </dgm:pt>
    <dgm:pt modelId="{46558563-C1B4-47DC-B719-89FCF876D07E}" type="pres">
      <dgm:prSet presAssocID="{33296CD6-4348-4152-8EA5-9711B0550420}" presName="rootComposite" presStyleCnt="0"/>
      <dgm:spPr/>
    </dgm:pt>
    <dgm:pt modelId="{0BC03873-6E72-4ECE-BA83-394AB92630BA}" type="pres">
      <dgm:prSet presAssocID="{33296CD6-4348-4152-8EA5-9711B0550420}" presName="rootText" presStyleLbl="node3" presStyleIdx="21" presStyleCnt="24" custScaleX="181127" custScaleY="108560" custLinFactNeighborX="-26150" custLinFactNeighborY="8266">
        <dgm:presLayoutVars>
          <dgm:chPref val="3"/>
        </dgm:presLayoutVars>
      </dgm:prSet>
      <dgm:spPr/>
    </dgm:pt>
    <dgm:pt modelId="{56A41B59-F881-4FAE-9CA9-F34437E0CE78}" type="pres">
      <dgm:prSet presAssocID="{33296CD6-4348-4152-8EA5-9711B0550420}" presName="rootConnector" presStyleLbl="node3" presStyleIdx="21" presStyleCnt="24"/>
      <dgm:spPr/>
    </dgm:pt>
    <dgm:pt modelId="{BC948401-3515-4461-A879-2B4E5D1707AC}" type="pres">
      <dgm:prSet presAssocID="{33296CD6-4348-4152-8EA5-9711B0550420}" presName="hierChild4" presStyleCnt="0"/>
      <dgm:spPr/>
    </dgm:pt>
    <dgm:pt modelId="{2269CF3C-FD72-4F06-BEFE-BC5E252C2014}" type="pres">
      <dgm:prSet presAssocID="{33296CD6-4348-4152-8EA5-9711B0550420}" presName="hierChild5" presStyleCnt="0"/>
      <dgm:spPr/>
    </dgm:pt>
    <dgm:pt modelId="{CA0C3045-6D2B-4FB2-BFE7-54512E818C69}" type="pres">
      <dgm:prSet presAssocID="{CE63C4C8-CBF5-45AA-B564-FC9416630F21}" presName="Name37" presStyleLbl="parChTrans1D3" presStyleIdx="22" presStyleCnt="24"/>
      <dgm:spPr/>
    </dgm:pt>
    <dgm:pt modelId="{8AC9DF3C-E170-401A-8C50-49E8623AE18D}" type="pres">
      <dgm:prSet presAssocID="{94CE39F5-A37C-4BD6-9FDF-9BE8E68F276B}" presName="hierRoot2" presStyleCnt="0">
        <dgm:presLayoutVars>
          <dgm:hierBranch val="init"/>
        </dgm:presLayoutVars>
      </dgm:prSet>
      <dgm:spPr/>
    </dgm:pt>
    <dgm:pt modelId="{A9AC2D29-BEF3-4829-AD06-9D1D39FB2CF6}" type="pres">
      <dgm:prSet presAssocID="{94CE39F5-A37C-4BD6-9FDF-9BE8E68F276B}" presName="rootComposite" presStyleCnt="0"/>
      <dgm:spPr/>
    </dgm:pt>
    <dgm:pt modelId="{3FB38F6D-218D-4E31-918B-D613DD7CF026}" type="pres">
      <dgm:prSet presAssocID="{94CE39F5-A37C-4BD6-9FDF-9BE8E68F276B}" presName="rootText" presStyleLbl="node3" presStyleIdx="22" presStyleCnt="24" custScaleX="181127" custScaleY="108560" custLinFactY="-100000" custLinFactNeighborX="-27101" custLinFactNeighborY="-167523">
        <dgm:presLayoutVars>
          <dgm:chPref val="3"/>
        </dgm:presLayoutVars>
      </dgm:prSet>
      <dgm:spPr/>
    </dgm:pt>
    <dgm:pt modelId="{72E64050-E887-4487-92D1-50E453E9A7AC}" type="pres">
      <dgm:prSet presAssocID="{94CE39F5-A37C-4BD6-9FDF-9BE8E68F276B}" presName="rootConnector" presStyleLbl="node3" presStyleIdx="22" presStyleCnt="24"/>
      <dgm:spPr/>
    </dgm:pt>
    <dgm:pt modelId="{2EECBF72-CBE8-4E93-8B88-E6C7F05E5915}" type="pres">
      <dgm:prSet presAssocID="{94CE39F5-A37C-4BD6-9FDF-9BE8E68F276B}" presName="hierChild4" presStyleCnt="0"/>
      <dgm:spPr/>
    </dgm:pt>
    <dgm:pt modelId="{A211BDD7-C8DD-4CFC-93A9-6E26B19474CD}" type="pres">
      <dgm:prSet presAssocID="{94CE39F5-A37C-4BD6-9FDF-9BE8E68F276B}" presName="hierChild5" presStyleCnt="0"/>
      <dgm:spPr/>
    </dgm:pt>
    <dgm:pt modelId="{46248A19-1375-437D-971C-130CEF625B0B}" type="pres">
      <dgm:prSet presAssocID="{3ED7E9F6-840D-4C6F-824F-98FD08D02EEA}" presName="Name37" presStyleLbl="parChTrans1D3" presStyleIdx="23" presStyleCnt="24"/>
      <dgm:spPr/>
    </dgm:pt>
    <dgm:pt modelId="{EA4566B5-CAA4-4D1F-A3D3-601B8296B813}" type="pres">
      <dgm:prSet presAssocID="{0F9BA6B7-05FF-41CC-9CDC-C2DA7DDEC575}" presName="hierRoot2" presStyleCnt="0">
        <dgm:presLayoutVars>
          <dgm:hierBranch val="init"/>
        </dgm:presLayoutVars>
      </dgm:prSet>
      <dgm:spPr/>
    </dgm:pt>
    <dgm:pt modelId="{5F81C596-E0B3-450C-8E53-0552564439EF}" type="pres">
      <dgm:prSet presAssocID="{0F9BA6B7-05FF-41CC-9CDC-C2DA7DDEC575}" presName="rootComposite" presStyleCnt="0"/>
      <dgm:spPr/>
    </dgm:pt>
    <dgm:pt modelId="{1E699826-9021-4876-AA78-E39DE41E2FD8}" type="pres">
      <dgm:prSet presAssocID="{0F9BA6B7-05FF-41CC-9CDC-C2DA7DDEC575}" presName="rootText" presStyleLbl="node3" presStyleIdx="23" presStyleCnt="24" custScaleX="181127" custScaleY="126001" custLinFactY="-66976" custLinFactNeighborX="-26703" custLinFactNeighborY="-100000">
        <dgm:presLayoutVars>
          <dgm:chPref val="3"/>
        </dgm:presLayoutVars>
      </dgm:prSet>
      <dgm:spPr/>
    </dgm:pt>
    <dgm:pt modelId="{5F074109-9CE0-4CD5-BAF0-71092047FCC3}" type="pres">
      <dgm:prSet presAssocID="{0F9BA6B7-05FF-41CC-9CDC-C2DA7DDEC575}" presName="rootConnector" presStyleLbl="node3" presStyleIdx="23" presStyleCnt="24"/>
      <dgm:spPr/>
    </dgm:pt>
    <dgm:pt modelId="{7C27E049-DC4E-4C16-A021-57F305829699}" type="pres">
      <dgm:prSet presAssocID="{0F9BA6B7-05FF-41CC-9CDC-C2DA7DDEC575}" presName="hierChild4" presStyleCnt="0"/>
      <dgm:spPr/>
    </dgm:pt>
    <dgm:pt modelId="{11AFA9CA-E76D-4CB6-ADB2-ED99530F644A}" type="pres">
      <dgm:prSet presAssocID="{0F9BA6B7-05FF-41CC-9CDC-C2DA7DDEC575}" presName="hierChild5" presStyleCnt="0"/>
      <dgm:spPr/>
    </dgm:pt>
    <dgm:pt modelId="{20128007-EA5C-486B-8F5F-D81EDD49AA8D}" type="pres">
      <dgm:prSet presAssocID="{D6B8C798-9E18-40BF-9A78-050A8D1B6B36}" presName="hierChild5" presStyleCnt="0"/>
      <dgm:spPr/>
    </dgm:pt>
    <dgm:pt modelId="{DAD6E1C6-9CD4-45C0-893F-438B14FDF417}" type="pres">
      <dgm:prSet presAssocID="{CD67D941-E5D1-4B47-A30B-EA2141908390}" presName="hierChild3" presStyleCnt="0"/>
      <dgm:spPr/>
    </dgm:pt>
  </dgm:ptLst>
  <dgm:cxnLst>
    <dgm:cxn modelId="{7C635C00-9EE2-4A3C-99AF-3E5DC264B810}" srcId="{D587D9E7-5E33-44D2-927C-4E81E838DB42}" destId="{5CA684AE-9EAB-4F32-866A-681C13D11716}" srcOrd="1" destOrd="0" parTransId="{27B5B86F-8D96-4A18-A0F4-BAE34CB8CE24}" sibTransId="{B4740933-87CD-4183-8014-37E8F1EFC56E}"/>
    <dgm:cxn modelId="{812F3002-4AD2-4767-8487-44D276950329}" type="presOf" srcId="{94CE39F5-A37C-4BD6-9FDF-9BE8E68F276B}" destId="{72E64050-E887-4487-92D1-50E453E9A7AC}" srcOrd="1" destOrd="0" presId="urn:microsoft.com/office/officeart/2005/8/layout/orgChart1"/>
    <dgm:cxn modelId="{5CFF4806-30AA-4F99-B028-4264E1D54CE2}" type="presOf" srcId="{CBFA0EA0-CCBB-4618-933A-416A59FB7857}" destId="{8849FECC-FB20-4E22-9724-DB7DBCC6662F}" srcOrd="0" destOrd="0" presId="urn:microsoft.com/office/officeart/2005/8/layout/orgChart1"/>
    <dgm:cxn modelId="{37A15E07-2043-4071-90E9-06B33C1B528B}" srcId="{D587D9E7-5E33-44D2-927C-4E81E838DB42}" destId="{3753F5BD-BB4B-4404-94BA-B0B774A13072}" srcOrd="2" destOrd="0" parTransId="{643B7484-CEE9-4D2A-A26C-63146D5A7D63}" sibTransId="{A15551B1-C681-4AF5-A465-2570EBAC5BE1}"/>
    <dgm:cxn modelId="{003ED708-976E-4994-9622-48CEB23A4620}" type="presOf" srcId="{9418FED4-362F-46F7-8B05-895F3798C15B}" destId="{B05AE050-9F31-4432-B1EE-CB9BDCEC11F5}" srcOrd="0" destOrd="0" presId="urn:microsoft.com/office/officeart/2005/8/layout/orgChart1"/>
    <dgm:cxn modelId="{B1AEF409-0225-439D-88AF-E54BFC3A78C2}" type="presOf" srcId="{D6B8C798-9E18-40BF-9A78-050A8D1B6B36}" destId="{16863F0D-F753-4194-947E-08F06DC6C756}" srcOrd="1" destOrd="0" presId="urn:microsoft.com/office/officeart/2005/8/layout/orgChart1"/>
    <dgm:cxn modelId="{26329D0A-8CE8-4A65-BD7D-43CC88192CB2}" srcId="{D6B8C798-9E18-40BF-9A78-050A8D1B6B36}" destId="{0F9BA6B7-05FF-41CC-9CDC-C2DA7DDEC575}" srcOrd="5" destOrd="0" parTransId="{3ED7E9F6-840D-4C6F-824F-98FD08D02EEA}" sibTransId="{E60167C9-C540-4891-9922-1C16200B706B}"/>
    <dgm:cxn modelId="{D44B370B-1F3D-4441-8AA4-F1F648E59398}" srcId="{D6B8C798-9E18-40BF-9A78-050A8D1B6B36}" destId="{6E1D2C3C-ABF3-42AB-8EB9-3786CBAFB39D}" srcOrd="2" destOrd="0" parTransId="{FADE890A-FDDA-4954-AF89-B6E83D9A7B11}" sibTransId="{5A6CAFC2-82F6-4C0F-8DAA-0CC12512AE03}"/>
    <dgm:cxn modelId="{FFCAB90D-09B8-4EB2-8472-14FB6B25B66A}" srcId="{6D40309C-00A7-47EE-8474-62830139561B}" destId="{377CCC9F-A7EF-407C-9B2C-A922F4CFDF54}" srcOrd="5" destOrd="0" parTransId="{7D16FBF8-D813-4DBE-B74C-5FEDDB69FFAA}" sibTransId="{C82503BA-9D01-464A-8068-0466A41BFF95}"/>
    <dgm:cxn modelId="{D9FB040E-7A62-43D8-A182-3C9B6F7ADA40}" srcId="{D6B8C798-9E18-40BF-9A78-050A8D1B6B36}" destId="{BACB64A4-ED93-4AAB-B59A-12FF0D1F94CD}" srcOrd="0" destOrd="0" parTransId="{06B7234F-A0CA-4383-9270-A411FFB1B9C5}" sibTransId="{7C644CB6-A1B1-4242-9C37-3FB576462226}"/>
    <dgm:cxn modelId="{B047520E-56B1-430F-8EDB-89AD6D758F96}" type="presOf" srcId="{94CE39F5-A37C-4BD6-9FDF-9BE8E68F276B}" destId="{3FB38F6D-218D-4E31-918B-D613DD7CF026}" srcOrd="0" destOrd="0" presId="urn:microsoft.com/office/officeart/2005/8/layout/orgChart1"/>
    <dgm:cxn modelId="{993E7B0E-33C1-407A-98E6-A75FCCC8F79E}" type="presOf" srcId="{10BAC9B3-7EFC-466A-8477-9EF6B4F309B0}" destId="{068DC6AD-2A6A-4F43-938E-A8E38462B789}" srcOrd="0" destOrd="0" presId="urn:microsoft.com/office/officeart/2005/8/layout/orgChart1"/>
    <dgm:cxn modelId="{8925B70E-7808-479C-999D-4B0DE9692953}" type="presOf" srcId="{6899682B-884A-4A53-8981-82D65509F22B}" destId="{C9E4C90F-7C19-46D9-9014-A66D5B2AFC48}" srcOrd="0" destOrd="0" presId="urn:microsoft.com/office/officeart/2005/8/layout/orgChart1"/>
    <dgm:cxn modelId="{E30C5313-AF4E-4B82-BE1E-976C6D014665}" type="presOf" srcId="{5F1441AF-6661-43D1-A41D-E189B2F8901B}" destId="{5AC87553-9E02-437C-B579-DFC14DB1653E}" srcOrd="0" destOrd="0" presId="urn:microsoft.com/office/officeart/2005/8/layout/orgChart1"/>
    <dgm:cxn modelId="{AFF71B14-4A9B-40F1-8C4E-CB51B5C46043}" type="presOf" srcId="{6D3B4B39-D431-40BB-BBC1-A9B5A2B6A0C0}" destId="{8745B90E-6545-4627-A84E-786D6C9D8F53}" srcOrd="0" destOrd="0" presId="urn:microsoft.com/office/officeart/2005/8/layout/orgChart1"/>
    <dgm:cxn modelId="{4A9E6B14-9356-41FB-8508-83DF8472E332}" type="presOf" srcId="{6EE9946B-9EFE-4435-987E-536A8D18D16B}" destId="{387F93EF-8783-490B-ADC7-E8E90A8344B5}" srcOrd="1" destOrd="0" presId="urn:microsoft.com/office/officeart/2005/8/layout/orgChart1"/>
    <dgm:cxn modelId="{2B663E15-B8D9-4B81-8A77-6ABBF3858649}" type="presOf" srcId="{0E90EE5C-BA42-4591-A228-DAD7B3FBC2C5}" destId="{4E86AEF1-49D8-4C47-B9FC-CADD13BB08B8}" srcOrd="0" destOrd="0" presId="urn:microsoft.com/office/officeart/2005/8/layout/orgChart1"/>
    <dgm:cxn modelId="{EB35E217-6CCD-4B58-BE09-471C7AFD9012}" type="presOf" srcId="{1C62179C-3F09-49A4-8146-CE754E051D15}" destId="{9AE70BC4-056C-4EB9-92B0-DDE0C05620A1}" srcOrd="1" destOrd="0" presId="urn:microsoft.com/office/officeart/2005/8/layout/orgChart1"/>
    <dgm:cxn modelId="{81A91818-EBEF-4094-AFC9-0D8DEE927799}" type="presOf" srcId="{7D0DA778-676D-4AF3-9877-5634DDF4ECFC}" destId="{1CA321DA-6F90-4664-BB56-B0EFEE5B53FB}" srcOrd="0" destOrd="0" presId="urn:microsoft.com/office/officeart/2005/8/layout/orgChart1"/>
    <dgm:cxn modelId="{2470A819-B601-4F65-B9C9-CD759F78AB08}" type="presOf" srcId="{6E1D2C3C-ABF3-42AB-8EB9-3786CBAFB39D}" destId="{4F8FCF39-CF4D-4B84-97BC-A6D0AF15A34C}" srcOrd="1" destOrd="0" presId="urn:microsoft.com/office/officeart/2005/8/layout/orgChart1"/>
    <dgm:cxn modelId="{C0D5D01A-CD73-48FD-84CA-51479B78CF5E}" type="presOf" srcId="{7E120FA1-25F2-44BC-8D75-120191C7662F}" destId="{678973C3-0B78-484D-9BDA-12077844AD06}" srcOrd="0" destOrd="0" presId="urn:microsoft.com/office/officeart/2005/8/layout/orgChart1"/>
    <dgm:cxn modelId="{1F54FF1C-59D2-4DDB-9D8E-83ABD18BC69C}" type="presOf" srcId="{506802FC-5AE0-4E1B-B2E7-5C59C09A099C}" destId="{29FB60AF-FB11-4557-8779-8494A28A088A}" srcOrd="1" destOrd="0" presId="urn:microsoft.com/office/officeart/2005/8/layout/orgChart1"/>
    <dgm:cxn modelId="{3943471F-B4C5-4A53-9543-D5A303C2E5D8}" type="presOf" srcId="{2261BE7B-8D24-417D-B68C-9AB194D28514}" destId="{B290C3BF-9E5F-4F27-8353-DC090907D644}" srcOrd="0" destOrd="0" presId="urn:microsoft.com/office/officeart/2005/8/layout/orgChart1"/>
    <dgm:cxn modelId="{DFD3A920-B5CE-43DA-A6C4-3FBE7ADD5E68}" type="presOf" srcId="{140D2F47-8542-40FF-A02D-347DD340E4EE}" destId="{40F0F129-76CF-412E-9E66-05DFAE533CFA}" srcOrd="0" destOrd="0" presId="urn:microsoft.com/office/officeart/2005/8/layout/orgChart1"/>
    <dgm:cxn modelId="{C695A721-F211-46AC-803E-193A1A01FE2A}" type="presOf" srcId="{27B5B86F-8D96-4A18-A0F4-BAE34CB8CE24}" destId="{1A705FA1-36F8-477B-B9D4-FC601FC32903}" srcOrd="0" destOrd="0" presId="urn:microsoft.com/office/officeart/2005/8/layout/orgChart1"/>
    <dgm:cxn modelId="{E5F5DF21-C2E0-41BF-9740-A41DD36C84A6}" type="presOf" srcId="{CD67D941-E5D1-4B47-A30B-EA2141908390}" destId="{76F7D2B6-C23B-4FB8-B3F2-B168D0B0C0AF}" srcOrd="0" destOrd="0" presId="urn:microsoft.com/office/officeart/2005/8/layout/orgChart1"/>
    <dgm:cxn modelId="{9E95A224-FC41-4A57-883C-395C8C4DD973}" type="presOf" srcId="{A0FDD5CC-301F-4A90-AE45-D3214BBEEF98}" destId="{198A5783-45B5-4A80-B13A-065731A5002C}" srcOrd="1" destOrd="0" presId="urn:microsoft.com/office/officeart/2005/8/layout/orgChart1"/>
    <dgm:cxn modelId="{EAA5DD25-838B-4BC0-AD1B-97F62D239521}" type="presOf" srcId="{7D0DA778-676D-4AF3-9877-5634DDF4ECFC}" destId="{40F05B16-2BD4-4177-8CD8-8B30487267CA}" srcOrd="1" destOrd="0" presId="urn:microsoft.com/office/officeart/2005/8/layout/orgChart1"/>
    <dgm:cxn modelId="{57175B28-0C1A-403A-8CA1-8B94512D8701}" type="presOf" srcId="{D587D9E7-5E33-44D2-927C-4E81E838DB42}" destId="{9FE99F90-B0B8-4F69-BB3F-8F5D6088FA42}" srcOrd="1" destOrd="0" presId="urn:microsoft.com/office/officeart/2005/8/layout/orgChart1"/>
    <dgm:cxn modelId="{59DC3C2B-DB34-4DFA-B193-709B1324D959}" type="presOf" srcId="{6D40309C-00A7-47EE-8474-62830139561B}" destId="{67630CD2-42AA-4F08-98BC-437EF0571D90}" srcOrd="0" destOrd="0" presId="urn:microsoft.com/office/officeart/2005/8/layout/orgChart1"/>
    <dgm:cxn modelId="{C80B9A2C-4686-4C1F-B8FE-0B2EB3F95591}" type="presOf" srcId="{6899682B-884A-4A53-8981-82D65509F22B}" destId="{14836668-5893-4A88-9D8E-5A3FE10C17BF}" srcOrd="1" destOrd="0" presId="urn:microsoft.com/office/officeart/2005/8/layout/orgChart1"/>
    <dgm:cxn modelId="{15DA3A31-18C1-46B8-B293-B80C1898A50F}" srcId="{D587D9E7-5E33-44D2-927C-4E81E838DB42}" destId="{7D0DA778-676D-4AF3-9877-5634DDF4ECFC}" srcOrd="4" destOrd="0" parTransId="{0E90EE5C-BA42-4591-A228-DAD7B3FBC2C5}" sibTransId="{CF27A654-4CBF-4D23-9876-447B217B4E7B}"/>
    <dgm:cxn modelId="{394C8632-3D6F-4227-9522-BF897E1B813B}" type="presOf" srcId="{377CCC9F-A7EF-407C-9B2C-A922F4CFDF54}" destId="{9D6F40DE-3A56-4923-849D-0A426385C839}" srcOrd="1" destOrd="0" presId="urn:microsoft.com/office/officeart/2005/8/layout/orgChart1"/>
    <dgm:cxn modelId="{C0E6F337-B40B-4006-8D37-5351FD1289CB}" type="presOf" srcId="{FADE890A-FDDA-4954-AF89-B6E83D9A7B11}" destId="{E416FD9A-028C-4E66-805B-E0634570C854}" srcOrd="0" destOrd="0" presId="urn:microsoft.com/office/officeart/2005/8/layout/orgChart1"/>
    <dgm:cxn modelId="{1CD89E38-96B2-4BD6-B635-12F4041AAED9}" type="presOf" srcId="{506802FC-5AE0-4E1B-B2E7-5C59C09A099C}" destId="{CB710383-AB2A-4109-93CF-2C188B1F5F42}" srcOrd="0" destOrd="0" presId="urn:microsoft.com/office/officeart/2005/8/layout/orgChart1"/>
    <dgm:cxn modelId="{2A55003A-828A-4DB0-9D82-7E194D9BBFDE}" type="presOf" srcId="{D6B8C798-9E18-40BF-9A78-050A8D1B6B36}" destId="{D4B851A9-0026-44E1-9BC0-AB02103CB128}" srcOrd="0" destOrd="0" presId="urn:microsoft.com/office/officeart/2005/8/layout/orgChart1"/>
    <dgm:cxn modelId="{31AE2B3B-9E37-4D98-99A9-4F53D6D1A9AC}" type="presOf" srcId="{5CA684AE-9EAB-4F32-866A-681C13D11716}" destId="{FB478ECC-5DEA-49B0-B812-AC3CAB72B34D}" srcOrd="0" destOrd="0" presId="urn:microsoft.com/office/officeart/2005/8/layout/orgChart1"/>
    <dgm:cxn modelId="{8009A73C-F2C2-40B4-B8F8-77A40CA5FB05}" type="presOf" srcId="{5F1441AF-6661-43D1-A41D-E189B2F8901B}" destId="{725752A8-2232-41EC-842E-055B712B2E43}" srcOrd="1" destOrd="0" presId="urn:microsoft.com/office/officeart/2005/8/layout/orgChart1"/>
    <dgm:cxn modelId="{E84F393D-F4DB-4365-94C3-7BC0C0CCB3A9}" type="presOf" srcId="{0ADEC5AD-1A99-46E4-A01F-08FCD3C8DD2E}" destId="{1AFCD64F-D64D-4DF4-BDA9-27E89A4B630E}" srcOrd="0" destOrd="0" presId="urn:microsoft.com/office/officeart/2005/8/layout/orgChart1"/>
    <dgm:cxn modelId="{F936AB3D-3019-4A33-B569-8A067C6A8E5C}" type="presOf" srcId="{142D6368-9CBB-47E9-99C7-CA55C25E281D}" destId="{0118F8D8-84DA-437A-A437-ACC597454CBE}" srcOrd="1" destOrd="0" presId="urn:microsoft.com/office/officeart/2005/8/layout/orgChart1"/>
    <dgm:cxn modelId="{9D50F23F-A855-4260-AC95-ECFA0A4008E7}" type="presOf" srcId="{CD67D941-E5D1-4B47-A30B-EA2141908390}" destId="{54F8056B-DA00-44A1-9CF8-69579BCC9CF1}" srcOrd="1" destOrd="0" presId="urn:microsoft.com/office/officeart/2005/8/layout/orgChart1"/>
    <dgm:cxn modelId="{39FDF63F-3105-45A8-AF53-508F96C0C8B0}" type="presOf" srcId="{F8D52EE8-538F-4A75-A4A4-043EB0327D2D}" destId="{DDC81ACD-6242-4DC5-94E4-365690FEC89C}" srcOrd="1" destOrd="0" presId="urn:microsoft.com/office/officeart/2005/8/layout/orgChart1"/>
    <dgm:cxn modelId="{4F97015C-E8D9-459C-8664-D91C625CA05C}" srcId="{D587D9E7-5E33-44D2-927C-4E81E838DB42}" destId="{6899682B-884A-4A53-8981-82D65509F22B}" srcOrd="0" destOrd="0" parTransId="{F85BBF14-E649-499C-8C1E-CDB6D54DC77C}" sibTransId="{B5CF0739-D54F-47B8-A4C8-3B91E4A36BC5}"/>
    <dgm:cxn modelId="{02D3DE44-B0DB-4616-B69C-E1F1DB50FDD4}" type="presOf" srcId="{1C62179C-3F09-49A4-8146-CE754E051D15}" destId="{4E92C101-D594-451F-84FC-E64E453558C2}" srcOrd="0" destOrd="0" presId="urn:microsoft.com/office/officeart/2005/8/layout/orgChart1"/>
    <dgm:cxn modelId="{4BC30946-98CA-48D6-97F3-15B728ABC78C}" srcId="{D6B8C798-9E18-40BF-9A78-050A8D1B6B36}" destId="{33296CD6-4348-4152-8EA5-9711B0550420}" srcOrd="3" destOrd="0" parTransId="{D6077C68-0273-4A53-B022-D19C83BD6700}" sibTransId="{B5DEB627-9796-4EAA-8AFA-0009D479A340}"/>
    <dgm:cxn modelId="{A315C366-2D66-430F-AC24-C117C6B501C9}" type="presOf" srcId="{03D194F3-F18F-4E02-BAF1-1F5AFE41439F}" destId="{051A88EB-3D73-4DCA-BC2A-33A6199FB8D2}" srcOrd="0" destOrd="0" presId="urn:microsoft.com/office/officeart/2005/8/layout/orgChart1"/>
    <dgm:cxn modelId="{5DA18A48-CDD8-4581-AC50-95BE48575404}" srcId="{CD67D941-E5D1-4B47-A30B-EA2141908390}" destId="{6D40309C-00A7-47EE-8474-62830139561B}" srcOrd="2" destOrd="0" parTransId="{10BAC9B3-7EFC-466A-8477-9EF6B4F309B0}" sibTransId="{C5D0EE62-9B36-40E9-8826-F99FF58615AB}"/>
    <dgm:cxn modelId="{CB6C3C4A-3AF3-48FE-8B89-1B61C399A23D}" srcId="{D587D9E7-5E33-44D2-927C-4E81E838DB42}" destId="{506802FC-5AE0-4E1B-B2E7-5C59C09A099C}" srcOrd="3" destOrd="0" parTransId="{958EF649-74FB-4CFB-87B8-8CC30601418C}" sibTransId="{AD83249A-6832-4AE5-922B-7C661A230BC1}"/>
    <dgm:cxn modelId="{8DE5934C-743F-4F64-B513-E125B12BDBFD}" type="presOf" srcId="{BACB64A4-ED93-4AAB-B59A-12FF0D1F94CD}" destId="{0C3EB8E0-BF9A-476E-B7B5-9318FD6F56F6}" srcOrd="0" destOrd="0" presId="urn:microsoft.com/office/officeart/2005/8/layout/orgChart1"/>
    <dgm:cxn modelId="{86912E6D-03D9-4069-B209-F5E1DA0F79D4}" srcId="{D6B8C798-9E18-40BF-9A78-050A8D1B6B36}" destId="{CBFA0EA0-CCBB-4618-933A-416A59FB7857}" srcOrd="1" destOrd="0" parTransId="{35E0DE84-AFC2-4E01-AC56-FB0753A10E67}" sibTransId="{DE620BBC-4F4F-44D5-9687-895CC636E663}"/>
    <dgm:cxn modelId="{A8E2886D-B66A-4CD6-9B83-C12141976246}" type="presOf" srcId="{6D40309C-00A7-47EE-8474-62830139561B}" destId="{AEA7BC63-A65D-4D88-8FC8-125BF87D7FA6}" srcOrd="1" destOrd="0" presId="urn:microsoft.com/office/officeart/2005/8/layout/orgChart1"/>
    <dgm:cxn modelId="{3A719A4D-5BA2-4339-A77F-84B7B07706EE}" type="presOf" srcId="{3753F5BD-BB4B-4404-94BA-B0B774A13072}" destId="{CDC784FE-6F0D-41D7-ACD4-DEE584C72DC0}" srcOrd="0" destOrd="0" presId="urn:microsoft.com/office/officeart/2005/8/layout/orgChart1"/>
    <dgm:cxn modelId="{45761E4E-FB67-4C41-AA89-C424892F98F6}" srcId="{D587D9E7-5E33-44D2-927C-4E81E838DB42}" destId="{0ADEC5AD-1A99-46E4-A01F-08FCD3C8DD2E}" srcOrd="5" destOrd="0" parTransId="{46173AD7-329D-45E2-BDC3-5DB133756CE9}" sibTransId="{D04E1926-C70D-48DE-80EA-D9BB12D69B41}"/>
    <dgm:cxn modelId="{B171AD52-47F8-4A50-B28A-39A51870F8D4}" type="presOf" srcId="{D587D9E7-5E33-44D2-927C-4E81E838DB42}" destId="{BC32C9EC-5323-4224-940D-9A1079CDE118}" srcOrd="0" destOrd="0" presId="urn:microsoft.com/office/officeart/2005/8/layout/orgChart1"/>
    <dgm:cxn modelId="{241BDD72-FD78-4196-B2FB-343A7222ACE9}" type="presOf" srcId="{1660BD29-6402-48C3-91CD-DA9608E7E28B}" destId="{DA57C4C1-D187-4DB7-A7C3-E2C98C0BE294}" srcOrd="1" destOrd="0" presId="urn:microsoft.com/office/officeart/2005/8/layout/orgChart1"/>
    <dgm:cxn modelId="{414D9673-581E-486B-93D1-002BC286F13C}" type="presOf" srcId="{33296CD6-4348-4152-8EA5-9711B0550420}" destId="{56A41B59-F881-4FAE-9CA9-F34437E0CE78}" srcOrd="1" destOrd="0" presId="urn:microsoft.com/office/officeart/2005/8/layout/orgChart1"/>
    <dgm:cxn modelId="{72D92054-7C86-404B-BBC6-EAC1A6C2F140}" type="presOf" srcId="{5CA684AE-9EAB-4F32-866A-681C13D11716}" destId="{F5A1804A-11C9-4065-897C-74F0B953CA53}" srcOrd="1" destOrd="0" presId="urn:microsoft.com/office/officeart/2005/8/layout/orgChart1"/>
    <dgm:cxn modelId="{70482874-5377-4E1F-8273-42BD57765EC7}" type="presOf" srcId="{377CCC9F-A7EF-407C-9B2C-A922F4CFDF54}" destId="{D0FB0B93-5196-4394-B63B-077684F149FA}" srcOrd="0" destOrd="0" presId="urn:microsoft.com/office/officeart/2005/8/layout/orgChart1"/>
    <dgm:cxn modelId="{ACD0EF75-95C9-43C1-85D3-713A3DB0A82E}" type="presOf" srcId="{4D7D8D61-44F0-4A16-B814-EC393CD04E08}" destId="{44F1F685-E6FA-42BF-899B-9EC49C2B2E4F}" srcOrd="0" destOrd="0" presId="urn:microsoft.com/office/officeart/2005/8/layout/orgChart1"/>
    <dgm:cxn modelId="{4C8B0E76-D72A-44F1-9329-02A661235152}" srcId="{1C62179C-3F09-49A4-8146-CE754E051D15}" destId="{142D6368-9CBB-47E9-99C7-CA55C25E281D}" srcOrd="4" destOrd="0" parTransId="{58F00894-3F70-4A8D-84C9-CD6BD1A1106C}" sibTransId="{27ADDA04-DCF4-43CE-BA93-E25CF72F527F}"/>
    <dgm:cxn modelId="{5D162D58-45EC-4DC6-9D86-904F4340DB7B}" type="presOf" srcId="{90830B9D-627D-4FD0-AAE5-13636A3B371A}" destId="{670054F5-D26E-4B44-A787-7459F58BE70E}" srcOrd="0" destOrd="0" presId="urn:microsoft.com/office/officeart/2005/8/layout/orgChart1"/>
    <dgm:cxn modelId="{B47E9E78-877B-4A31-B5C6-B2FEFF34C442}" type="presOf" srcId="{CE63C4C8-CBF5-45AA-B564-FC9416630F21}" destId="{CA0C3045-6D2B-4FB2-BFE7-54512E818C69}" srcOrd="0" destOrd="0" presId="urn:microsoft.com/office/officeart/2005/8/layout/orgChart1"/>
    <dgm:cxn modelId="{CA0F2F7B-A145-4967-8B18-565AAEFA369B}" type="presOf" srcId="{643B7484-CEE9-4D2A-A26C-63146D5A7D63}" destId="{222A2215-4A3F-457B-BB38-ABCE8158024F}" srcOrd="0" destOrd="0" presId="urn:microsoft.com/office/officeart/2005/8/layout/orgChart1"/>
    <dgm:cxn modelId="{6628077D-26D5-4E1D-AF1D-D93C6C494822}" type="presOf" srcId="{0F9BA6B7-05FF-41CC-9CDC-C2DA7DDEC575}" destId="{1E699826-9021-4876-AA78-E39DE41E2FD8}" srcOrd="0" destOrd="0" presId="urn:microsoft.com/office/officeart/2005/8/layout/orgChart1"/>
    <dgm:cxn modelId="{74BFE27E-4F50-47D8-B328-C2AC3BA994B9}" type="presOf" srcId="{46173AD7-329D-45E2-BDC3-5DB133756CE9}" destId="{F15DBAD9-6DB0-4C9E-B7D8-6B5CFCA1A08F}" srcOrd="0" destOrd="0" presId="urn:microsoft.com/office/officeart/2005/8/layout/orgChart1"/>
    <dgm:cxn modelId="{9536FC7E-AF5C-4A4F-A6A1-19AA91E76840}" type="presOf" srcId="{33296CD6-4348-4152-8EA5-9711B0550420}" destId="{0BC03873-6E72-4ECE-BA83-394AB92630BA}" srcOrd="0" destOrd="0" presId="urn:microsoft.com/office/officeart/2005/8/layout/orgChart1"/>
    <dgm:cxn modelId="{EC944A80-3FBA-4BC3-8BD6-D60143C73E75}" type="presOf" srcId="{BACB64A4-ED93-4AAB-B59A-12FF0D1F94CD}" destId="{7674407A-4894-42DB-925E-AE40CC7F6817}" srcOrd="1" destOrd="0" presId="urn:microsoft.com/office/officeart/2005/8/layout/orgChart1"/>
    <dgm:cxn modelId="{8BD89281-BDBC-429A-A909-D9CE27D3D9EF}" type="presOf" srcId="{F8D52EE8-538F-4A75-A4A4-043EB0327D2D}" destId="{B4BF29F1-61AE-4AA3-9B53-CB59C750E8D0}" srcOrd="0" destOrd="0" presId="urn:microsoft.com/office/officeart/2005/8/layout/orgChart1"/>
    <dgm:cxn modelId="{60F3A787-379C-47E1-A4A6-0ACFBDE61B86}" type="presOf" srcId="{58F00894-3F70-4A8D-84C9-CD6BD1A1106C}" destId="{ACF203FF-34EA-4495-A995-63B6A1F09F1B}" srcOrd="0" destOrd="0" presId="urn:microsoft.com/office/officeart/2005/8/layout/orgChart1"/>
    <dgm:cxn modelId="{E2CA098C-4F33-4A55-BA19-9CA19BA1EA01}" type="presOf" srcId="{CBFA0EA0-CCBB-4618-933A-416A59FB7857}" destId="{B2F5B114-9A70-4AF5-9BDA-2991A48449F4}" srcOrd="1" destOrd="0" presId="urn:microsoft.com/office/officeart/2005/8/layout/orgChart1"/>
    <dgm:cxn modelId="{85739F8E-5AD7-4C3E-8BB0-53AE51746E9F}" type="presOf" srcId="{951A7F62-6815-41CD-BC6A-692B940E357D}" destId="{66D55640-B88D-4931-A73F-F1C2B19118D0}" srcOrd="1" destOrd="0" presId="urn:microsoft.com/office/officeart/2005/8/layout/orgChart1"/>
    <dgm:cxn modelId="{2B6BAD92-299A-4670-B36F-6CF0A2AE73B0}" srcId="{D6B8C798-9E18-40BF-9A78-050A8D1B6B36}" destId="{94CE39F5-A37C-4BD6-9FDF-9BE8E68F276B}" srcOrd="4" destOrd="0" parTransId="{CE63C4C8-CBF5-45AA-B564-FC9416630F21}" sibTransId="{62FD2E9D-3926-4B74-B0C8-808D21A6D361}"/>
    <dgm:cxn modelId="{CF443999-A6D4-485C-8074-94A440160B0B}" type="presOf" srcId="{E26E6ACD-FB52-44EF-BECE-6FB3F7E98BA4}" destId="{B486217C-1B53-422A-846B-6D0C52651FFD}" srcOrd="0" destOrd="0" presId="urn:microsoft.com/office/officeart/2005/8/layout/orgChart1"/>
    <dgm:cxn modelId="{ADC5EA99-A31A-4EAA-9F16-D09DAD5FD046}" type="presOf" srcId="{184B2AE6-C631-4041-AAF5-467C5A78F6CD}" destId="{39354436-7B0E-4902-93A4-E78AFBDE05FA}" srcOrd="1" destOrd="0" presId="urn:microsoft.com/office/officeart/2005/8/layout/orgChart1"/>
    <dgm:cxn modelId="{36307B9B-F3D6-403A-A85D-A2DC29160229}" srcId="{CD67D941-E5D1-4B47-A30B-EA2141908390}" destId="{D587D9E7-5E33-44D2-927C-4E81E838DB42}" srcOrd="0" destOrd="0" parTransId="{22C02C27-E33C-4CD3-A09F-C25B74DFC909}" sibTransId="{68015D05-3BC4-4910-914C-066BB3833F0B}"/>
    <dgm:cxn modelId="{C7CE369D-32D8-45A0-9B8D-8E6CA781A988}" type="presOf" srcId="{6D3B4B39-D431-40BB-BBC1-A9B5A2B6A0C0}" destId="{175AB118-B888-4FEC-920B-E2A916A08E75}" srcOrd="1" destOrd="0" presId="urn:microsoft.com/office/officeart/2005/8/layout/orgChart1"/>
    <dgm:cxn modelId="{886A9FA0-D87F-4840-A945-7F65161CAC59}" srcId="{6D40309C-00A7-47EE-8474-62830139561B}" destId="{6EE9946B-9EFE-4435-987E-536A8D18D16B}" srcOrd="4" destOrd="0" parTransId="{CBB5658D-7D04-4D5E-80E4-DA00D0609BFA}" sibTransId="{A642C113-8C41-42FF-BCC5-75D505FDFFD4}"/>
    <dgm:cxn modelId="{EAD330A4-24D4-41D6-9175-AD79FE2C0E2A}" type="presOf" srcId="{6EE9946B-9EFE-4435-987E-536A8D18D16B}" destId="{189565C7-3973-49DF-9081-6C99B1E0A8C2}" srcOrd="0" destOrd="0" presId="urn:microsoft.com/office/officeart/2005/8/layout/orgChart1"/>
    <dgm:cxn modelId="{7515ADA4-69DE-46E1-AFCB-4847947C802E}" srcId="{CD67D941-E5D1-4B47-A30B-EA2141908390}" destId="{D6B8C798-9E18-40BF-9A78-050A8D1B6B36}" srcOrd="3" destOrd="0" parTransId="{418838A3-6FA1-4A64-B1C3-3B4EA0E47AE5}" sibTransId="{23D8F4DB-A237-49EE-A53D-21C585B697BD}"/>
    <dgm:cxn modelId="{D739BCA6-949F-4015-A6DC-EA8FE284F30C}" type="presOf" srcId="{A8FA88A5-3CBD-40F3-A97B-B2C66AD18205}" destId="{E46FD5F7-B981-458D-A200-978657EEDDA3}" srcOrd="0" destOrd="0" presId="urn:microsoft.com/office/officeart/2005/8/layout/orgChart1"/>
    <dgm:cxn modelId="{F09016B0-DF0F-43B1-8E6B-1CBB8781352E}" type="presOf" srcId="{78DAB186-569A-4316-97B3-52A614C8AABE}" destId="{A3911180-4E0E-4A6E-9D4A-8493BC0C92C1}" srcOrd="0" destOrd="0" presId="urn:microsoft.com/office/officeart/2005/8/layout/orgChart1"/>
    <dgm:cxn modelId="{504795B2-4E19-4F40-AAD1-313DCC99E058}" type="presOf" srcId="{A8FA88A5-3CBD-40F3-A97B-B2C66AD18205}" destId="{6C2E87E0-38E6-4D63-A0F8-61815B777FCB}" srcOrd="1" destOrd="0" presId="urn:microsoft.com/office/officeart/2005/8/layout/orgChart1"/>
    <dgm:cxn modelId="{BAF4DBBB-F9A0-4D48-BE3A-6BD61AC2274E}" type="presOf" srcId="{184B2AE6-C631-4041-AAF5-467C5A78F6CD}" destId="{49A9EDE9-EC9E-4020-BE49-277925FE56AF}" srcOrd="0" destOrd="0" presId="urn:microsoft.com/office/officeart/2005/8/layout/orgChart1"/>
    <dgm:cxn modelId="{BA988ABC-83B0-4A23-B17F-CE78E274E28B}" type="presOf" srcId="{6E1D2C3C-ABF3-42AB-8EB9-3786CBAFB39D}" destId="{8776E06D-329D-4A77-AA7D-018AA49AFC47}" srcOrd="0" destOrd="0" presId="urn:microsoft.com/office/officeart/2005/8/layout/orgChart1"/>
    <dgm:cxn modelId="{DF580DBE-1623-4FCD-A05E-A4ABF6862360}" type="presOf" srcId="{3753F5BD-BB4B-4404-94BA-B0B774A13072}" destId="{01BBCC17-71AF-4D33-8A48-2781F5DF4540}" srcOrd="1" destOrd="0" presId="urn:microsoft.com/office/officeart/2005/8/layout/orgChart1"/>
    <dgm:cxn modelId="{CFF820BF-BA3A-4222-AF5C-9C34379C7DED}" type="presOf" srcId="{0ADEC5AD-1A99-46E4-A01F-08FCD3C8DD2E}" destId="{D958CA41-29CC-4C49-B4B4-89586D038AA7}" srcOrd="1" destOrd="0" presId="urn:microsoft.com/office/officeart/2005/8/layout/orgChart1"/>
    <dgm:cxn modelId="{33FF7FBF-13AC-4325-BA05-6E00DBE364C2}" type="presOf" srcId="{418838A3-6FA1-4A64-B1C3-3B4EA0E47AE5}" destId="{F67AA762-05F6-4FAC-A284-EE12871F5241}" srcOrd="0" destOrd="0" presId="urn:microsoft.com/office/officeart/2005/8/layout/orgChart1"/>
    <dgm:cxn modelId="{A11379C4-4110-41FF-99B6-1ECDB1E63499}" type="presOf" srcId="{E8397AC6-3FFD-4648-B44B-2940DB1B5B09}" destId="{343F6CF8-1FF0-47A6-8612-B6AFB4725384}" srcOrd="0" destOrd="0" presId="urn:microsoft.com/office/officeart/2005/8/layout/orgChart1"/>
    <dgm:cxn modelId="{47A73FC6-1810-4890-97BF-F304B1E56444}" type="presOf" srcId="{3ED7E9F6-840D-4C6F-824F-98FD08D02EEA}" destId="{46248A19-1375-437D-971C-130CEF625B0B}" srcOrd="0" destOrd="0" presId="urn:microsoft.com/office/officeart/2005/8/layout/orgChart1"/>
    <dgm:cxn modelId="{06327FC8-1E42-4C25-9C31-98E907B95242}" srcId="{6D40309C-00A7-47EE-8474-62830139561B}" destId="{F8D52EE8-538F-4A75-A4A4-043EB0327D2D}" srcOrd="2" destOrd="0" parTransId="{90830B9D-627D-4FD0-AAE5-13636A3B371A}" sibTransId="{BDB8DAC0-5CB9-4F73-BA82-45A71D75959A}"/>
    <dgm:cxn modelId="{354CA8C9-313F-4D07-8FE4-B7C87C83A7CB}" type="presOf" srcId="{2261BE7B-8D24-417D-B68C-9AB194D28514}" destId="{CDBAD15F-AB5E-4446-9E76-898621ACC7CC}" srcOrd="1" destOrd="0" presId="urn:microsoft.com/office/officeart/2005/8/layout/orgChart1"/>
    <dgm:cxn modelId="{749047CB-9539-46ED-B760-7F6B06A7BD40}" type="presOf" srcId="{963AB33C-D3E0-4F0F-AA1B-8C591D79B91E}" destId="{2BD6C9A3-BD6F-415A-8653-611F2F3F0820}" srcOrd="0" destOrd="0" presId="urn:microsoft.com/office/officeart/2005/8/layout/orgChart1"/>
    <dgm:cxn modelId="{2DC9A3CD-E169-4CFF-B914-3DD0BDD08A1B}" type="presOf" srcId="{7D16FBF8-D813-4DBE-B74C-5FEDDB69FFAA}" destId="{87F53B68-3D88-418A-BD9C-54284E6E3AC8}" srcOrd="0" destOrd="0" presId="urn:microsoft.com/office/officeart/2005/8/layout/orgChart1"/>
    <dgm:cxn modelId="{43B2FECD-25E3-4347-A38B-DC30ACC487D7}" type="presOf" srcId="{142D6368-9CBB-47E9-99C7-CA55C25E281D}" destId="{610B9C0D-DB70-475C-A963-ADC7ADF4BAFE}" srcOrd="0" destOrd="0" presId="urn:microsoft.com/office/officeart/2005/8/layout/orgChart1"/>
    <dgm:cxn modelId="{975F30CF-16A7-4F79-98C6-46884FF8BA37}" type="presOf" srcId="{22C02C27-E33C-4CD3-A09F-C25B74DFC909}" destId="{1F35939D-FF83-4A0B-B012-E15D02B21D67}" srcOrd="0" destOrd="0" presId="urn:microsoft.com/office/officeart/2005/8/layout/orgChart1"/>
    <dgm:cxn modelId="{7027ADD1-3A86-4825-8E8C-44D6ADC8B550}" srcId="{6D40309C-00A7-47EE-8474-62830139561B}" destId="{1660BD29-6402-48C3-91CD-DA9608E7E28B}" srcOrd="1" destOrd="0" parTransId="{4D7D8D61-44F0-4A16-B814-EC393CD04E08}" sibTransId="{2E10EF46-45A9-4E8D-8C9D-E95310BA8E80}"/>
    <dgm:cxn modelId="{9F1CE2D2-9768-4AD8-B400-B931C10FB28E}" type="presOf" srcId="{1660BD29-6402-48C3-91CD-DA9608E7E28B}" destId="{1D0784CF-E554-4378-AEC6-CBB1252BDDA7}" srcOrd="0" destOrd="0" presId="urn:microsoft.com/office/officeart/2005/8/layout/orgChart1"/>
    <dgm:cxn modelId="{D34983D3-B79D-43F4-9B2D-421B8DD4F3B1}" srcId="{CD67D941-E5D1-4B47-A30B-EA2141908390}" destId="{1C62179C-3F09-49A4-8146-CE754E051D15}" srcOrd="1" destOrd="0" parTransId="{963AB33C-D3E0-4F0F-AA1B-8C591D79B91E}" sibTransId="{3FAB8710-7017-430F-A04E-61D2AD6D0987}"/>
    <dgm:cxn modelId="{519B3BD4-A8E3-4402-B9A2-ED5412BE01B8}" type="presOf" srcId="{958EF649-74FB-4CFB-87B8-8CC30601418C}" destId="{7B6F01EE-A9BB-4A38-AEAE-FE6A041D08D2}" srcOrd="0" destOrd="0" presId="urn:microsoft.com/office/officeart/2005/8/layout/orgChart1"/>
    <dgm:cxn modelId="{1E820ED5-B637-4E5D-B8E2-43C8DEA7FA49}" srcId="{E26E6ACD-FB52-44EF-BECE-6FB3F7E98BA4}" destId="{CD67D941-E5D1-4B47-A30B-EA2141908390}" srcOrd="0" destOrd="0" parTransId="{33D6BCAE-24AA-4D46-9F78-CE73C489079D}" sibTransId="{F1F482E9-CAE9-47A9-BDD5-99BF97B807D5}"/>
    <dgm:cxn modelId="{E5AD09D7-EC09-47AD-8D00-CEB8474E6A3D}" srcId="{1C62179C-3F09-49A4-8146-CE754E051D15}" destId="{5F1441AF-6661-43D1-A41D-E189B2F8901B}" srcOrd="1" destOrd="0" parTransId="{78DAB186-569A-4316-97B3-52A614C8AABE}" sibTransId="{EDA94D27-9D5A-4B5B-8B2E-96AB38AD4E2E}"/>
    <dgm:cxn modelId="{8252B1D8-FB07-4445-BAF3-770AF73168D7}" type="presOf" srcId="{D6077C68-0273-4A53-B022-D19C83BD6700}" destId="{BA5DBABA-5B91-41EB-B987-CA62437AFA0C}" srcOrd="0" destOrd="0" presId="urn:microsoft.com/office/officeart/2005/8/layout/orgChart1"/>
    <dgm:cxn modelId="{DD0910DB-7D30-460E-8184-B61472D31DA2}" srcId="{1C62179C-3F09-49A4-8146-CE754E051D15}" destId="{6D3B4B39-D431-40BB-BBC1-A9B5A2B6A0C0}" srcOrd="2" destOrd="0" parTransId="{E8397AC6-3FFD-4648-B44B-2940DB1B5B09}" sibTransId="{BDD18320-1C9F-4BE6-9E9C-513708104DFB}"/>
    <dgm:cxn modelId="{74D2CBDB-1A38-4662-9D60-75E74128DDEB}" type="presOf" srcId="{CBB5658D-7D04-4D5E-80E4-DA00D0609BFA}" destId="{95149534-B195-4029-8A8A-2CEA33392613}" srcOrd="0" destOrd="0" presId="urn:microsoft.com/office/officeart/2005/8/layout/orgChart1"/>
    <dgm:cxn modelId="{392399DC-ECC1-44A4-A6C5-40E3D5D40D40}" type="presOf" srcId="{35E0DE84-AFC2-4E01-AC56-FB0753A10E67}" destId="{CCA6C41D-10A8-4157-925D-B5515E8BFC4F}" srcOrd="0" destOrd="0" presId="urn:microsoft.com/office/officeart/2005/8/layout/orgChart1"/>
    <dgm:cxn modelId="{FC4B19DF-FBFE-422C-848F-08036C270DAF}" srcId="{6D40309C-00A7-47EE-8474-62830139561B}" destId="{2261BE7B-8D24-417D-B68C-9AB194D28514}" srcOrd="0" destOrd="0" parTransId="{885A4F78-E9F0-4722-81F4-59270900CCD1}" sibTransId="{D79733EF-634B-4FEC-9681-A5B1895E870A}"/>
    <dgm:cxn modelId="{496D22E0-0090-438E-BF35-83B4D26B5A22}" type="presOf" srcId="{A0FDD5CC-301F-4A90-AE45-D3214BBEEF98}" destId="{654A6BED-2943-4FD3-A741-C2101E165965}" srcOrd="0" destOrd="0" presId="urn:microsoft.com/office/officeart/2005/8/layout/orgChart1"/>
    <dgm:cxn modelId="{C9C5C3E6-574E-49CF-ABB4-04F2AFA7604F}" srcId="{1C62179C-3F09-49A4-8146-CE754E051D15}" destId="{A8FA88A5-3CBD-40F3-A97B-B2C66AD18205}" srcOrd="5" destOrd="0" parTransId="{7E120FA1-25F2-44BC-8D75-120191C7662F}" sibTransId="{6FA393F5-A0EB-4644-8BED-6B81B244583A}"/>
    <dgm:cxn modelId="{92D783E9-8F31-48A9-992C-584603647AA4}" srcId="{1C62179C-3F09-49A4-8146-CE754E051D15}" destId="{184B2AE6-C631-4041-AAF5-467C5A78F6CD}" srcOrd="0" destOrd="0" parTransId="{9418FED4-362F-46F7-8B05-895F3798C15B}" sibTransId="{79994218-D538-4471-8F0A-7B8BD1346AD4}"/>
    <dgm:cxn modelId="{A2EC60EB-0D80-4A52-B09B-4A558E0FEE25}" type="presOf" srcId="{F85BBF14-E649-499C-8C1E-CDB6D54DC77C}" destId="{7ABA7273-E797-4520-AE86-32E8FE2AEC18}" srcOrd="0" destOrd="0" presId="urn:microsoft.com/office/officeart/2005/8/layout/orgChart1"/>
    <dgm:cxn modelId="{92F5C1ED-BAC8-47FF-823C-4014610BC44A}" srcId="{6D40309C-00A7-47EE-8474-62830139561B}" destId="{A0FDD5CC-301F-4A90-AE45-D3214BBEEF98}" srcOrd="3" destOrd="0" parTransId="{140D2F47-8542-40FF-A02D-347DD340E4EE}" sibTransId="{50E710B6-DEEC-49F5-A68E-B122BFB2C510}"/>
    <dgm:cxn modelId="{214B14EE-8364-41DE-B0E7-19433E428B07}" type="presOf" srcId="{885A4F78-E9F0-4722-81F4-59270900CCD1}" destId="{46730C17-2CF9-49C8-A56E-E1C0B77AFEFC}" srcOrd="0" destOrd="0" presId="urn:microsoft.com/office/officeart/2005/8/layout/orgChart1"/>
    <dgm:cxn modelId="{B1B37CF0-BB16-4A44-B8E1-D0B533323DFF}" type="presOf" srcId="{06B7234F-A0CA-4383-9270-A411FFB1B9C5}" destId="{7EA3BCD6-AD34-4DFD-A8B3-47211F6766EA}" srcOrd="0" destOrd="0" presId="urn:microsoft.com/office/officeart/2005/8/layout/orgChart1"/>
    <dgm:cxn modelId="{5F7893F6-9405-4468-9AFD-6EC24FCC1447}" type="presOf" srcId="{0F9BA6B7-05FF-41CC-9CDC-C2DA7DDEC575}" destId="{5F074109-9CE0-4CD5-BAF0-71092047FCC3}" srcOrd="1" destOrd="0" presId="urn:microsoft.com/office/officeart/2005/8/layout/orgChart1"/>
    <dgm:cxn modelId="{6B24B7FD-27E8-4F65-AE2D-2A0CF6C53E39}" srcId="{1C62179C-3F09-49A4-8146-CE754E051D15}" destId="{951A7F62-6815-41CD-BC6A-692B940E357D}" srcOrd="3" destOrd="0" parTransId="{03D194F3-F18F-4E02-BAF1-1F5AFE41439F}" sibTransId="{F0DBC6FA-0C65-44AB-8E38-7E67CD8ED9A2}"/>
    <dgm:cxn modelId="{9C7643FF-A78A-4AEB-B5A5-5D2732BA3236}" type="presOf" srcId="{951A7F62-6815-41CD-BC6A-692B940E357D}" destId="{59E359D8-BA01-4B01-ABA3-F6C6556C08E8}" srcOrd="0" destOrd="0" presId="urn:microsoft.com/office/officeart/2005/8/layout/orgChart1"/>
    <dgm:cxn modelId="{E294F3E1-41F6-4782-AF4D-44786BAE2772}" type="presParOf" srcId="{B486217C-1B53-422A-846B-6D0C52651FFD}" destId="{0006B829-AB11-45EC-A5CE-A6C49BAC12AF}" srcOrd="0" destOrd="0" presId="urn:microsoft.com/office/officeart/2005/8/layout/orgChart1"/>
    <dgm:cxn modelId="{3CE7D1F2-7F11-44B0-936A-B44933C4A8F9}" type="presParOf" srcId="{0006B829-AB11-45EC-A5CE-A6C49BAC12AF}" destId="{3988D364-0D66-4409-8304-CEF2C3EEF9E0}" srcOrd="0" destOrd="0" presId="urn:microsoft.com/office/officeart/2005/8/layout/orgChart1"/>
    <dgm:cxn modelId="{AF472C2D-BAB3-4AA3-A5D7-D61E2366727E}" type="presParOf" srcId="{3988D364-0D66-4409-8304-CEF2C3EEF9E0}" destId="{76F7D2B6-C23B-4FB8-B3F2-B168D0B0C0AF}" srcOrd="0" destOrd="0" presId="urn:microsoft.com/office/officeart/2005/8/layout/orgChart1"/>
    <dgm:cxn modelId="{A1D36156-A967-4B63-B8A6-9BEE5DA8FDD9}" type="presParOf" srcId="{3988D364-0D66-4409-8304-CEF2C3EEF9E0}" destId="{54F8056B-DA00-44A1-9CF8-69579BCC9CF1}" srcOrd="1" destOrd="0" presId="urn:microsoft.com/office/officeart/2005/8/layout/orgChart1"/>
    <dgm:cxn modelId="{12C81EB4-BFDD-4A50-847E-151BCC3D1A72}" type="presParOf" srcId="{0006B829-AB11-45EC-A5CE-A6C49BAC12AF}" destId="{3A388420-3B13-4F1B-9661-C3042933DF6E}" srcOrd="1" destOrd="0" presId="urn:microsoft.com/office/officeart/2005/8/layout/orgChart1"/>
    <dgm:cxn modelId="{D869CB96-81BC-4B12-BB7C-65E4C115CB6A}" type="presParOf" srcId="{3A388420-3B13-4F1B-9661-C3042933DF6E}" destId="{1F35939D-FF83-4A0B-B012-E15D02B21D67}" srcOrd="0" destOrd="0" presId="urn:microsoft.com/office/officeart/2005/8/layout/orgChart1"/>
    <dgm:cxn modelId="{E7C27711-8580-4D09-9C5E-8927C38CCA7F}" type="presParOf" srcId="{3A388420-3B13-4F1B-9661-C3042933DF6E}" destId="{BAE29193-0B92-47EE-BF9B-9E508A5E3BEF}" srcOrd="1" destOrd="0" presId="urn:microsoft.com/office/officeart/2005/8/layout/orgChart1"/>
    <dgm:cxn modelId="{4543AB05-F613-4180-AA45-DFE003886F0E}" type="presParOf" srcId="{BAE29193-0B92-47EE-BF9B-9E508A5E3BEF}" destId="{A13B9DBD-E1D1-43F4-9AC6-C90E011D0BF2}" srcOrd="0" destOrd="0" presId="urn:microsoft.com/office/officeart/2005/8/layout/orgChart1"/>
    <dgm:cxn modelId="{96696676-0DA8-4C3C-BD89-9466C8740222}" type="presParOf" srcId="{A13B9DBD-E1D1-43F4-9AC6-C90E011D0BF2}" destId="{BC32C9EC-5323-4224-940D-9A1079CDE118}" srcOrd="0" destOrd="0" presId="urn:microsoft.com/office/officeart/2005/8/layout/orgChart1"/>
    <dgm:cxn modelId="{62DED6EC-05AA-456A-9CCF-3956A173F0FA}" type="presParOf" srcId="{A13B9DBD-E1D1-43F4-9AC6-C90E011D0BF2}" destId="{9FE99F90-B0B8-4F69-BB3F-8F5D6088FA42}" srcOrd="1" destOrd="0" presId="urn:microsoft.com/office/officeart/2005/8/layout/orgChart1"/>
    <dgm:cxn modelId="{37C5A5C0-30F1-4F6C-874A-D9A0D457E8DC}" type="presParOf" srcId="{BAE29193-0B92-47EE-BF9B-9E508A5E3BEF}" destId="{A7680FD0-C11E-4F9F-93B3-2EE2CCBDFB14}" srcOrd="1" destOrd="0" presId="urn:microsoft.com/office/officeart/2005/8/layout/orgChart1"/>
    <dgm:cxn modelId="{80F3BC63-C730-498E-B2E7-8987D210ADDB}" type="presParOf" srcId="{A7680FD0-C11E-4F9F-93B3-2EE2CCBDFB14}" destId="{7ABA7273-E797-4520-AE86-32E8FE2AEC18}" srcOrd="0" destOrd="0" presId="urn:microsoft.com/office/officeart/2005/8/layout/orgChart1"/>
    <dgm:cxn modelId="{53E66A19-CFED-47A6-92D3-73BEECE571C9}" type="presParOf" srcId="{A7680FD0-C11E-4F9F-93B3-2EE2CCBDFB14}" destId="{34BAA7AC-FE55-4281-9EF6-9A3412D91F24}" srcOrd="1" destOrd="0" presId="urn:microsoft.com/office/officeart/2005/8/layout/orgChart1"/>
    <dgm:cxn modelId="{837ED2DF-BF43-46E1-91E9-A7CE645007F6}" type="presParOf" srcId="{34BAA7AC-FE55-4281-9EF6-9A3412D91F24}" destId="{3F9ADC6E-584C-4CFC-834E-33A906C0D3C1}" srcOrd="0" destOrd="0" presId="urn:microsoft.com/office/officeart/2005/8/layout/orgChart1"/>
    <dgm:cxn modelId="{74C98504-CAFC-4BAA-BE51-A5C103BCF5BC}" type="presParOf" srcId="{3F9ADC6E-584C-4CFC-834E-33A906C0D3C1}" destId="{C9E4C90F-7C19-46D9-9014-A66D5B2AFC48}" srcOrd="0" destOrd="0" presId="urn:microsoft.com/office/officeart/2005/8/layout/orgChart1"/>
    <dgm:cxn modelId="{56C827EC-D373-4BE1-8790-FF5135354FDC}" type="presParOf" srcId="{3F9ADC6E-584C-4CFC-834E-33A906C0D3C1}" destId="{14836668-5893-4A88-9D8E-5A3FE10C17BF}" srcOrd="1" destOrd="0" presId="urn:microsoft.com/office/officeart/2005/8/layout/orgChart1"/>
    <dgm:cxn modelId="{E6C3488C-68CF-40C6-A317-FF69CAC1F082}" type="presParOf" srcId="{34BAA7AC-FE55-4281-9EF6-9A3412D91F24}" destId="{64058064-4BB5-4DA2-AC9B-DC66E034FBDF}" srcOrd="1" destOrd="0" presId="urn:microsoft.com/office/officeart/2005/8/layout/orgChart1"/>
    <dgm:cxn modelId="{DAF0839F-E91B-4681-BC86-7839927653C3}" type="presParOf" srcId="{34BAA7AC-FE55-4281-9EF6-9A3412D91F24}" destId="{A3F1516C-4424-43AA-ABFA-5B6A6D3FE325}" srcOrd="2" destOrd="0" presId="urn:microsoft.com/office/officeart/2005/8/layout/orgChart1"/>
    <dgm:cxn modelId="{7001D3F5-8002-4B7C-9083-4CAD604765F4}" type="presParOf" srcId="{A7680FD0-C11E-4F9F-93B3-2EE2CCBDFB14}" destId="{1A705FA1-36F8-477B-B9D4-FC601FC32903}" srcOrd="2" destOrd="0" presId="urn:microsoft.com/office/officeart/2005/8/layout/orgChart1"/>
    <dgm:cxn modelId="{11E5B28E-7031-4959-82FE-CD42887A8F2A}" type="presParOf" srcId="{A7680FD0-C11E-4F9F-93B3-2EE2CCBDFB14}" destId="{FC584301-0D7D-4B00-9C7B-B761584A60A7}" srcOrd="3" destOrd="0" presId="urn:microsoft.com/office/officeart/2005/8/layout/orgChart1"/>
    <dgm:cxn modelId="{02C4B0C6-5A8D-4CA0-A955-30BE94E48669}" type="presParOf" srcId="{FC584301-0D7D-4B00-9C7B-B761584A60A7}" destId="{F5B8345A-BFE4-4223-B493-DDCB75509DAC}" srcOrd="0" destOrd="0" presId="urn:microsoft.com/office/officeart/2005/8/layout/orgChart1"/>
    <dgm:cxn modelId="{AAB4917E-DE39-46CC-BFA1-B0770D5EE209}" type="presParOf" srcId="{F5B8345A-BFE4-4223-B493-DDCB75509DAC}" destId="{FB478ECC-5DEA-49B0-B812-AC3CAB72B34D}" srcOrd="0" destOrd="0" presId="urn:microsoft.com/office/officeart/2005/8/layout/orgChart1"/>
    <dgm:cxn modelId="{CF0F0805-8DE5-41DC-9B1B-852E86EB9859}" type="presParOf" srcId="{F5B8345A-BFE4-4223-B493-DDCB75509DAC}" destId="{F5A1804A-11C9-4065-897C-74F0B953CA53}" srcOrd="1" destOrd="0" presId="urn:microsoft.com/office/officeart/2005/8/layout/orgChart1"/>
    <dgm:cxn modelId="{B32B513B-60F5-484D-9649-CF75E741563E}" type="presParOf" srcId="{FC584301-0D7D-4B00-9C7B-B761584A60A7}" destId="{CEDAF976-1901-4828-AAF4-8B9F7939BC35}" srcOrd="1" destOrd="0" presId="urn:microsoft.com/office/officeart/2005/8/layout/orgChart1"/>
    <dgm:cxn modelId="{7DCB86D6-AE0F-4F6A-BD1D-81517E251E40}" type="presParOf" srcId="{FC584301-0D7D-4B00-9C7B-B761584A60A7}" destId="{E1F11CF6-A5A7-409D-AF8E-D9D146C8F31D}" srcOrd="2" destOrd="0" presId="urn:microsoft.com/office/officeart/2005/8/layout/orgChart1"/>
    <dgm:cxn modelId="{129358D7-074E-4656-AD71-57797FC7507C}" type="presParOf" srcId="{A7680FD0-C11E-4F9F-93B3-2EE2CCBDFB14}" destId="{222A2215-4A3F-457B-BB38-ABCE8158024F}" srcOrd="4" destOrd="0" presId="urn:microsoft.com/office/officeart/2005/8/layout/orgChart1"/>
    <dgm:cxn modelId="{83898E02-7A46-4705-B5EB-FD25EA613A8A}" type="presParOf" srcId="{A7680FD0-C11E-4F9F-93B3-2EE2CCBDFB14}" destId="{6A91DC21-5B34-4CAA-ADAE-233407876B93}" srcOrd="5" destOrd="0" presId="urn:microsoft.com/office/officeart/2005/8/layout/orgChart1"/>
    <dgm:cxn modelId="{ACF64977-E39B-44F1-8146-050971EA6655}" type="presParOf" srcId="{6A91DC21-5B34-4CAA-ADAE-233407876B93}" destId="{EF69CB75-E8E7-4043-8600-CAC20EC490DE}" srcOrd="0" destOrd="0" presId="urn:microsoft.com/office/officeart/2005/8/layout/orgChart1"/>
    <dgm:cxn modelId="{84603122-4293-43BF-8D78-DCB0B147E870}" type="presParOf" srcId="{EF69CB75-E8E7-4043-8600-CAC20EC490DE}" destId="{CDC784FE-6F0D-41D7-ACD4-DEE584C72DC0}" srcOrd="0" destOrd="0" presId="urn:microsoft.com/office/officeart/2005/8/layout/orgChart1"/>
    <dgm:cxn modelId="{C5864A4B-5B53-42AC-983C-A4C57397D5B5}" type="presParOf" srcId="{EF69CB75-E8E7-4043-8600-CAC20EC490DE}" destId="{01BBCC17-71AF-4D33-8A48-2781F5DF4540}" srcOrd="1" destOrd="0" presId="urn:microsoft.com/office/officeart/2005/8/layout/orgChart1"/>
    <dgm:cxn modelId="{FDC87396-98B3-464D-A03E-9656CF568AAF}" type="presParOf" srcId="{6A91DC21-5B34-4CAA-ADAE-233407876B93}" destId="{07BBE7CE-A95D-4DAC-ADD5-06C8C00A5AC5}" srcOrd="1" destOrd="0" presId="urn:microsoft.com/office/officeart/2005/8/layout/orgChart1"/>
    <dgm:cxn modelId="{C17D6021-02E0-4A97-BD27-82B5FCE80284}" type="presParOf" srcId="{6A91DC21-5B34-4CAA-ADAE-233407876B93}" destId="{D1F6830E-F625-48D8-895D-94EADE3028FB}" srcOrd="2" destOrd="0" presId="urn:microsoft.com/office/officeart/2005/8/layout/orgChart1"/>
    <dgm:cxn modelId="{37282AD0-2FC2-40A8-B4FB-BB0DB7F0869F}" type="presParOf" srcId="{A7680FD0-C11E-4F9F-93B3-2EE2CCBDFB14}" destId="{7B6F01EE-A9BB-4A38-AEAE-FE6A041D08D2}" srcOrd="6" destOrd="0" presId="urn:microsoft.com/office/officeart/2005/8/layout/orgChart1"/>
    <dgm:cxn modelId="{34A66BC5-9484-4667-95EE-1D7441658FA7}" type="presParOf" srcId="{A7680FD0-C11E-4F9F-93B3-2EE2CCBDFB14}" destId="{A481B780-10E5-4258-B145-C286D6877C48}" srcOrd="7" destOrd="0" presId="urn:microsoft.com/office/officeart/2005/8/layout/orgChart1"/>
    <dgm:cxn modelId="{AB292D38-5391-49B8-BBE4-3E24EE57698B}" type="presParOf" srcId="{A481B780-10E5-4258-B145-C286D6877C48}" destId="{97B42DF5-FCD9-475B-9CCC-10F9D0293155}" srcOrd="0" destOrd="0" presId="urn:microsoft.com/office/officeart/2005/8/layout/orgChart1"/>
    <dgm:cxn modelId="{483143FE-2368-43D5-B16C-1EB4DF819A21}" type="presParOf" srcId="{97B42DF5-FCD9-475B-9CCC-10F9D0293155}" destId="{CB710383-AB2A-4109-93CF-2C188B1F5F42}" srcOrd="0" destOrd="0" presId="urn:microsoft.com/office/officeart/2005/8/layout/orgChart1"/>
    <dgm:cxn modelId="{AADCDA4A-8DDB-46DC-936D-65CD6DD5EF1C}" type="presParOf" srcId="{97B42DF5-FCD9-475B-9CCC-10F9D0293155}" destId="{29FB60AF-FB11-4557-8779-8494A28A088A}" srcOrd="1" destOrd="0" presId="urn:microsoft.com/office/officeart/2005/8/layout/orgChart1"/>
    <dgm:cxn modelId="{0C964CDE-0FD8-4D3C-B60F-79439ACEB3A5}" type="presParOf" srcId="{A481B780-10E5-4258-B145-C286D6877C48}" destId="{EF454EF6-21B1-4845-B8FF-36184641518E}" srcOrd="1" destOrd="0" presId="urn:microsoft.com/office/officeart/2005/8/layout/orgChart1"/>
    <dgm:cxn modelId="{FCECA458-E783-4155-9F44-689D3BFB2246}" type="presParOf" srcId="{A481B780-10E5-4258-B145-C286D6877C48}" destId="{A08ECAC4-C0F5-441F-B7BC-24915FA0FADA}" srcOrd="2" destOrd="0" presId="urn:microsoft.com/office/officeart/2005/8/layout/orgChart1"/>
    <dgm:cxn modelId="{B67A3C88-FD06-4C8B-B06B-CF7967E8DA13}" type="presParOf" srcId="{A7680FD0-C11E-4F9F-93B3-2EE2CCBDFB14}" destId="{4E86AEF1-49D8-4C47-B9FC-CADD13BB08B8}" srcOrd="8" destOrd="0" presId="urn:microsoft.com/office/officeart/2005/8/layout/orgChart1"/>
    <dgm:cxn modelId="{2BAA9B34-75C7-4506-B740-E431E228268C}" type="presParOf" srcId="{A7680FD0-C11E-4F9F-93B3-2EE2CCBDFB14}" destId="{D210147B-DA20-452E-BF3B-50E8804E3939}" srcOrd="9" destOrd="0" presId="urn:microsoft.com/office/officeart/2005/8/layout/orgChart1"/>
    <dgm:cxn modelId="{ABB1E76E-6915-4E7D-8DC8-B2B1AFE42B8D}" type="presParOf" srcId="{D210147B-DA20-452E-BF3B-50E8804E3939}" destId="{B6651296-6FE6-4F44-803D-9FFA2B2BDA19}" srcOrd="0" destOrd="0" presId="urn:microsoft.com/office/officeart/2005/8/layout/orgChart1"/>
    <dgm:cxn modelId="{8BBECEC8-AC58-4018-AD81-A09FFE9184DD}" type="presParOf" srcId="{B6651296-6FE6-4F44-803D-9FFA2B2BDA19}" destId="{1CA321DA-6F90-4664-BB56-B0EFEE5B53FB}" srcOrd="0" destOrd="0" presId="urn:microsoft.com/office/officeart/2005/8/layout/orgChart1"/>
    <dgm:cxn modelId="{C89D6AEC-E4E5-42EF-A78B-335EB862E8DA}" type="presParOf" srcId="{B6651296-6FE6-4F44-803D-9FFA2B2BDA19}" destId="{40F05B16-2BD4-4177-8CD8-8B30487267CA}" srcOrd="1" destOrd="0" presId="urn:microsoft.com/office/officeart/2005/8/layout/orgChart1"/>
    <dgm:cxn modelId="{70B4E99F-3CB3-487E-B13C-8DFDDAE35FAC}" type="presParOf" srcId="{D210147B-DA20-452E-BF3B-50E8804E3939}" destId="{E79C04C5-F93B-42EB-91C4-B06012F504D9}" srcOrd="1" destOrd="0" presId="urn:microsoft.com/office/officeart/2005/8/layout/orgChart1"/>
    <dgm:cxn modelId="{6577339E-9435-464D-9EFD-D6F69F12CE90}" type="presParOf" srcId="{D210147B-DA20-452E-BF3B-50E8804E3939}" destId="{60C24FE9-EA86-49C9-8986-8ABE19764F89}" srcOrd="2" destOrd="0" presId="urn:microsoft.com/office/officeart/2005/8/layout/orgChart1"/>
    <dgm:cxn modelId="{E421057E-EA0C-4E4A-916E-94658728E0D3}" type="presParOf" srcId="{A7680FD0-C11E-4F9F-93B3-2EE2CCBDFB14}" destId="{F15DBAD9-6DB0-4C9E-B7D8-6B5CFCA1A08F}" srcOrd="10" destOrd="0" presId="urn:microsoft.com/office/officeart/2005/8/layout/orgChart1"/>
    <dgm:cxn modelId="{F8564317-2214-4A2B-9A8E-510F39D9EB08}" type="presParOf" srcId="{A7680FD0-C11E-4F9F-93B3-2EE2CCBDFB14}" destId="{5C7E5632-728C-4BFB-B17F-8188537487E9}" srcOrd="11" destOrd="0" presId="urn:microsoft.com/office/officeart/2005/8/layout/orgChart1"/>
    <dgm:cxn modelId="{4F0076EB-491A-4E10-B5D0-6CD03609AC51}" type="presParOf" srcId="{5C7E5632-728C-4BFB-B17F-8188537487E9}" destId="{5EA35878-A0F5-4602-BE6A-CCB42D25489F}" srcOrd="0" destOrd="0" presId="urn:microsoft.com/office/officeart/2005/8/layout/orgChart1"/>
    <dgm:cxn modelId="{1391D3A5-F3F1-49CB-B79F-FFAF7A0FAF6A}" type="presParOf" srcId="{5EA35878-A0F5-4602-BE6A-CCB42D25489F}" destId="{1AFCD64F-D64D-4DF4-BDA9-27E89A4B630E}" srcOrd="0" destOrd="0" presId="urn:microsoft.com/office/officeart/2005/8/layout/orgChart1"/>
    <dgm:cxn modelId="{E77E662F-6895-4E3B-B62A-235E9F134C11}" type="presParOf" srcId="{5EA35878-A0F5-4602-BE6A-CCB42D25489F}" destId="{D958CA41-29CC-4C49-B4B4-89586D038AA7}" srcOrd="1" destOrd="0" presId="urn:microsoft.com/office/officeart/2005/8/layout/orgChart1"/>
    <dgm:cxn modelId="{39A9E6B0-4F03-4AD2-A9A1-D5F0028935A6}" type="presParOf" srcId="{5C7E5632-728C-4BFB-B17F-8188537487E9}" destId="{5EB745D4-49D1-4F93-BDBF-ABF781CCF77A}" srcOrd="1" destOrd="0" presId="urn:microsoft.com/office/officeart/2005/8/layout/orgChart1"/>
    <dgm:cxn modelId="{CCFE8D81-EF0E-46BE-949C-D35F5E2138E7}" type="presParOf" srcId="{5C7E5632-728C-4BFB-B17F-8188537487E9}" destId="{9D557B99-77A9-41E8-8E76-B043AC17E6B6}" srcOrd="2" destOrd="0" presId="urn:microsoft.com/office/officeart/2005/8/layout/orgChart1"/>
    <dgm:cxn modelId="{535D0E45-AD92-428D-866B-8682E73ACDC3}" type="presParOf" srcId="{BAE29193-0B92-47EE-BF9B-9E508A5E3BEF}" destId="{18BD0C12-D6D2-43C6-98C8-8148EB06329B}" srcOrd="2" destOrd="0" presId="urn:microsoft.com/office/officeart/2005/8/layout/orgChart1"/>
    <dgm:cxn modelId="{5EB38234-11AE-4136-978D-ABE4644F7CEF}" type="presParOf" srcId="{3A388420-3B13-4F1B-9661-C3042933DF6E}" destId="{2BD6C9A3-BD6F-415A-8653-611F2F3F0820}" srcOrd="2" destOrd="0" presId="urn:microsoft.com/office/officeart/2005/8/layout/orgChart1"/>
    <dgm:cxn modelId="{E7643D92-61BB-4A46-BD6B-9FB20ACB8302}" type="presParOf" srcId="{3A388420-3B13-4F1B-9661-C3042933DF6E}" destId="{9022C691-1317-4AF5-8C07-8F61979BC43B}" srcOrd="3" destOrd="0" presId="urn:microsoft.com/office/officeart/2005/8/layout/orgChart1"/>
    <dgm:cxn modelId="{FF0E19A1-6A22-4987-82E5-2F5F0DFBF325}" type="presParOf" srcId="{9022C691-1317-4AF5-8C07-8F61979BC43B}" destId="{AB82105C-714E-4342-8554-570774AAE4ED}" srcOrd="0" destOrd="0" presId="urn:microsoft.com/office/officeart/2005/8/layout/orgChart1"/>
    <dgm:cxn modelId="{FFC47C9F-695E-46C4-804B-8CB389959096}" type="presParOf" srcId="{AB82105C-714E-4342-8554-570774AAE4ED}" destId="{4E92C101-D594-451F-84FC-E64E453558C2}" srcOrd="0" destOrd="0" presId="urn:microsoft.com/office/officeart/2005/8/layout/orgChart1"/>
    <dgm:cxn modelId="{6702D54C-EFE4-4921-9AAA-AA761D1967C0}" type="presParOf" srcId="{AB82105C-714E-4342-8554-570774AAE4ED}" destId="{9AE70BC4-056C-4EB9-92B0-DDE0C05620A1}" srcOrd="1" destOrd="0" presId="urn:microsoft.com/office/officeart/2005/8/layout/orgChart1"/>
    <dgm:cxn modelId="{42EAA6F7-F973-405F-B1E7-8B0F309C1E3D}" type="presParOf" srcId="{9022C691-1317-4AF5-8C07-8F61979BC43B}" destId="{B391CB64-2E82-4DAF-960C-CB2D17A5289D}" srcOrd="1" destOrd="0" presId="urn:microsoft.com/office/officeart/2005/8/layout/orgChart1"/>
    <dgm:cxn modelId="{90451AC4-30ED-499C-B4DC-31E5A5B19707}" type="presParOf" srcId="{B391CB64-2E82-4DAF-960C-CB2D17A5289D}" destId="{B05AE050-9F31-4432-B1EE-CB9BDCEC11F5}" srcOrd="0" destOrd="0" presId="urn:microsoft.com/office/officeart/2005/8/layout/orgChart1"/>
    <dgm:cxn modelId="{1F996D6C-C7F0-4AA2-A8F2-2D77EB244A1B}" type="presParOf" srcId="{B391CB64-2E82-4DAF-960C-CB2D17A5289D}" destId="{71796817-B3F1-47BF-AFBE-2AEE64AB904B}" srcOrd="1" destOrd="0" presId="urn:microsoft.com/office/officeart/2005/8/layout/orgChart1"/>
    <dgm:cxn modelId="{C658B6A5-3A57-4C89-8D34-52D69B2A09DD}" type="presParOf" srcId="{71796817-B3F1-47BF-AFBE-2AEE64AB904B}" destId="{38849C3F-B5D6-4927-B376-75EF254A5746}" srcOrd="0" destOrd="0" presId="urn:microsoft.com/office/officeart/2005/8/layout/orgChart1"/>
    <dgm:cxn modelId="{1D2E6DAD-8819-4B32-9795-E3F82A0F0EF9}" type="presParOf" srcId="{38849C3F-B5D6-4927-B376-75EF254A5746}" destId="{49A9EDE9-EC9E-4020-BE49-277925FE56AF}" srcOrd="0" destOrd="0" presId="urn:microsoft.com/office/officeart/2005/8/layout/orgChart1"/>
    <dgm:cxn modelId="{901EC0E2-5A1E-4827-BB2A-106C276A7005}" type="presParOf" srcId="{38849C3F-B5D6-4927-B376-75EF254A5746}" destId="{39354436-7B0E-4902-93A4-E78AFBDE05FA}" srcOrd="1" destOrd="0" presId="urn:microsoft.com/office/officeart/2005/8/layout/orgChart1"/>
    <dgm:cxn modelId="{15E794A7-A6CF-4A22-AB5D-0D038CCF3AF1}" type="presParOf" srcId="{71796817-B3F1-47BF-AFBE-2AEE64AB904B}" destId="{1FBEA701-70B7-4AF1-825F-2EE08EC3C8EC}" srcOrd="1" destOrd="0" presId="urn:microsoft.com/office/officeart/2005/8/layout/orgChart1"/>
    <dgm:cxn modelId="{7466118F-0360-42FB-8831-7EA002AD1F94}" type="presParOf" srcId="{71796817-B3F1-47BF-AFBE-2AEE64AB904B}" destId="{3BCE2C51-1510-4D86-8AA9-5CE0646EBB59}" srcOrd="2" destOrd="0" presId="urn:microsoft.com/office/officeart/2005/8/layout/orgChart1"/>
    <dgm:cxn modelId="{C9C0E0EF-D4EA-4E80-8E64-C8A81BAB51FA}" type="presParOf" srcId="{B391CB64-2E82-4DAF-960C-CB2D17A5289D}" destId="{A3911180-4E0E-4A6E-9D4A-8493BC0C92C1}" srcOrd="2" destOrd="0" presId="urn:microsoft.com/office/officeart/2005/8/layout/orgChart1"/>
    <dgm:cxn modelId="{F32ADC1E-FE8B-465D-8E42-69AA096A6A2D}" type="presParOf" srcId="{B391CB64-2E82-4DAF-960C-CB2D17A5289D}" destId="{8C62AB6F-3664-4FED-8A3D-6D66F02A3B09}" srcOrd="3" destOrd="0" presId="urn:microsoft.com/office/officeart/2005/8/layout/orgChart1"/>
    <dgm:cxn modelId="{2CB83DC2-FF97-4412-8BEE-794B98A9CDFF}" type="presParOf" srcId="{8C62AB6F-3664-4FED-8A3D-6D66F02A3B09}" destId="{56A247A0-0F02-4759-8382-F08345FC4DAC}" srcOrd="0" destOrd="0" presId="urn:microsoft.com/office/officeart/2005/8/layout/orgChart1"/>
    <dgm:cxn modelId="{82727721-6D07-43FC-887B-5C6F9C4AF74A}" type="presParOf" srcId="{56A247A0-0F02-4759-8382-F08345FC4DAC}" destId="{5AC87553-9E02-437C-B579-DFC14DB1653E}" srcOrd="0" destOrd="0" presId="urn:microsoft.com/office/officeart/2005/8/layout/orgChart1"/>
    <dgm:cxn modelId="{11ADC079-F116-45A6-94A0-FC2FBE008474}" type="presParOf" srcId="{56A247A0-0F02-4759-8382-F08345FC4DAC}" destId="{725752A8-2232-41EC-842E-055B712B2E43}" srcOrd="1" destOrd="0" presId="urn:microsoft.com/office/officeart/2005/8/layout/orgChart1"/>
    <dgm:cxn modelId="{13EFB704-75DA-48C9-B4FE-5F979E568C87}" type="presParOf" srcId="{8C62AB6F-3664-4FED-8A3D-6D66F02A3B09}" destId="{F90D0CA7-F554-4349-A93D-7247FC6ED5AF}" srcOrd="1" destOrd="0" presId="urn:microsoft.com/office/officeart/2005/8/layout/orgChart1"/>
    <dgm:cxn modelId="{123187B6-1D94-4AD9-9192-466FE1E7551D}" type="presParOf" srcId="{8C62AB6F-3664-4FED-8A3D-6D66F02A3B09}" destId="{C3A82B61-2BA3-416E-A8D2-2B349825EBCC}" srcOrd="2" destOrd="0" presId="urn:microsoft.com/office/officeart/2005/8/layout/orgChart1"/>
    <dgm:cxn modelId="{B855F65A-39D2-4556-8897-97759B08DCD5}" type="presParOf" srcId="{B391CB64-2E82-4DAF-960C-CB2D17A5289D}" destId="{343F6CF8-1FF0-47A6-8612-B6AFB4725384}" srcOrd="4" destOrd="0" presId="urn:microsoft.com/office/officeart/2005/8/layout/orgChart1"/>
    <dgm:cxn modelId="{A42C22E8-E5FC-465A-9303-8A4BE63A549D}" type="presParOf" srcId="{B391CB64-2E82-4DAF-960C-CB2D17A5289D}" destId="{E8D21D09-B090-44D8-9022-150E2C53AA90}" srcOrd="5" destOrd="0" presId="urn:microsoft.com/office/officeart/2005/8/layout/orgChart1"/>
    <dgm:cxn modelId="{1134FA3E-FD1F-4BC7-B93E-4E7834B1F815}" type="presParOf" srcId="{E8D21D09-B090-44D8-9022-150E2C53AA90}" destId="{5ECACAC5-F988-4284-87D7-2D54220753BD}" srcOrd="0" destOrd="0" presId="urn:microsoft.com/office/officeart/2005/8/layout/orgChart1"/>
    <dgm:cxn modelId="{750E418C-9530-490A-8CC0-B9A910519F1F}" type="presParOf" srcId="{5ECACAC5-F988-4284-87D7-2D54220753BD}" destId="{8745B90E-6545-4627-A84E-786D6C9D8F53}" srcOrd="0" destOrd="0" presId="urn:microsoft.com/office/officeart/2005/8/layout/orgChart1"/>
    <dgm:cxn modelId="{4AB3AAFD-7C4E-48E8-9BF1-AE0C409EFE4E}" type="presParOf" srcId="{5ECACAC5-F988-4284-87D7-2D54220753BD}" destId="{175AB118-B888-4FEC-920B-E2A916A08E75}" srcOrd="1" destOrd="0" presId="urn:microsoft.com/office/officeart/2005/8/layout/orgChart1"/>
    <dgm:cxn modelId="{5A0984D9-F42E-432F-9568-864D44602D8A}" type="presParOf" srcId="{E8D21D09-B090-44D8-9022-150E2C53AA90}" destId="{4AD444C2-B0BB-4A44-B906-9260C406F181}" srcOrd="1" destOrd="0" presId="urn:microsoft.com/office/officeart/2005/8/layout/orgChart1"/>
    <dgm:cxn modelId="{AC5495ED-501B-49DE-AE41-21AC9B2F3C6C}" type="presParOf" srcId="{E8D21D09-B090-44D8-9022-150E2C53AA90}" destId="{25B417E1-0BFF-4111-A976-D123E244D482}" srcOrd="2" destOrd="0" presId="urn:microsoft.com/office/officeart/2005/8/layout/orgChart1"/>
    <dgm:cxn modelId="{D997BCFC-ABE1-4FEF-BF2A-BD9AA9F75F60}" type="presParOf" srcId="{B391CB64-2E82-4DAF-960C-CB2D17A5289D}" destId="{051A88EB-3D73-4DCA-BC2A-33A6199FB8D2}" srcOrd="6" destOrd="0" presId="urn:microsoft.com/office/officeart/2005/8/layout/orgChart1"/>
    <dgm:cxn modelId="{8260D483-E6B0-486B-B7D0-8DD3C159CCB7}" type="presParOf" srcId="{B391CB64-2E82-4DAF-960C-CB2D17A5289D}" destId="{69BD761C-5E04-4A50-A9E9-52AC7A3D317E}" srcOrd="7" destOrd="0" presId="urn:microsoft.com/office/officeart/2005/8/layout/orgChart1"/>
    <dgm:cxn modelId="{29152156-824C-402E-832D-F2393928B067}" type="presParOf" srcId="{69BD761C-5E04-4A50-A9E9-52AC7A3D317E}" destId="{52B1B4C9-F123-4173-9BE6-FB91AD483AB8}" srcOrd="0" destOrd="0" presId="urn:microsoft.com/office/officeart/2005/8/layout/orgChart1"/>
    <dgm:cxn modelId="{00181A6A-5590-4EBA-B4A7-668F72F92E36}" type="presParOf" srcId="{52B1B4C9-F123-4173-9BE6-FB91AD483AB8}" destId="{59E359D8-BA01-4B01-ABA3-F6C6556C08E8}" srcOrd="0" destOrd="0" presId="urn:microsoft.com/office/officeart/2005/8/layout/orgChart1"/>
    <dgm:cxn modelId="{422459B6-2F08-44EB-84EC-7BE71297CC91}" type="presParOf" srcId="{52B1B4C9-F123-4173-9BE6-FB91AD483AB8}" destId="{66D55640-B88D-4931-A73F-F1C2B19118D0}" srcOrd="1" destOrd="0" presId="urn:microsoft.com/office/officeart/2005/8/layout/orgChart1"/>
    <dgm:cxn modelId="{AE9551F3-CE2B-4B18-90C9-3C869D690F23}" type="presParOf" srcId="{69BD761C-5E04-4A50-A9E9-52AC7A3D317E}" destId="{9AC25EB3-A356-4158-A10D-8882BBD41084}" srcOrd="1" destOrd="0" presId="urn:microsoft.com/office/officeart/2005/8/layout/orgChart1"/>
    <dgm:cxn modelId="{14450763-C5E8-4E2D-8983-C4D2C01A3BB4}" type="presParOf" srcId="{69BD761C-5E04-4A50-A9E9-52AC7A3D317E}" destId="{B2C0DB53-4759-463E-83E8-7072256F83EF}" srcOrd="2" destOrd="0" presId="urn:microsoft.com/office/officeart/2005/8/layout/orgChart1"/>
    <dgm:cxn modelId="{D2F47132-00B1-4EAC-820B-A30E3513DC1D}" type="presParOf" srcId="{B391CB64-2E82-4DAF-960C-CB2D17A5289D}" destId="{ACF203FF-34EA-4495-A995-63B6A1F09F1B}" srcOrd="8" destOrd="0" presId="urn:microsoft.com/office/officeart/2005/8/layout/orgChart1"/>
    <dgm:cxn modelId="{180AC0DA-09FA-4C95-A5B4-AFECF0C07F7D}" type="presParOf" srcId="{B391CB64-2E82-4DAF-960C-CB2D17A5289D}" destId="{4BD3A719-8C0F-4C3C-84A8-76EF204699F9}" srcOrd="9" destOrd="0" presId="urn:microsoft.com/office/officeart/2005/8/layout/orgChart1"/>
    <dgm:cxn modelId="{B9AB198A-2FF7-4430-BAAE-E2B8580555C0}" type="presParOf" srcId="{4BD3A719-8C0F-4C3C-84A8-76EF204699F9}" destId="{A9861937-6A6A-4756-85C7-8468F6490322}" srcOrd="0" destOrd="0" presId="urn:microsoft.com/office/officeart/2005/8/layout/orgChart1"/>
    <dgm:cxn modelId="{521334F1-E3EF-4592-B704-90854E84F4CA}" type="presParOf" srcId="{A9861937-6A6A-4756-85C7-8468F6490322}" destId="{610B9C0D-DB70-475C-A963-ADC7ADF4BAFE}" srcOrd="0" destOrd="0" presId="urn:microsoft.com/office/officeart/2005/8/layout/orgChart1"/>
    <dgm:cxn modelId="{2EE6FC2B-7EDC-4CBD-A1C5-E7D5616924CD}" type="presParOf" srcId="{A9861937-6A6A-4756-85C7-8468F6490322}" destId="{0118F8D8-84DA-437A-A437-ACC597454CBE}" srcOrd="1" destOrd="0" presId="urn:microsoft.com/office/officeart/2005/8/layout/orgChart1"/>
    <dgm:cxn modelId="{267220B3-D671-4A2D-B06D-FEB7180AE390}" type="presParOf" srcId="{4BD3A719-8C0F-4C3C-84A8-76EF204699F9}" destId="{DDE62623-E31D-4EDD-A319-F81583AF9A20}" srcOrd="1" destOrd="0" presId="urn:microsoft.com/office/officeart/2005/8/layout/orgChart1"/>
    <dgm:cxn modelId="{666EB491-8FB2-4D11-8502-B6D29D7762E0}" type="presParOf" srcId="{4BD3A719-8C0F-4C3C-84A8-76EF204699F9}" destId="{ABF12BE1-B5A5-4513-8229-F26061355A4E}" srcOrd="2" destOrd="0" presId="urn:microsoft.com/office/officeart/2005/8/layout/orgChart1"/>
    <dgm:cxn modelId="{AAE91BD0-C3A2-43DE-887D-E72EDC7796DF}" type="presParOf" srcId="{B391CB64-2E82-4DAF-960C-CB2D17A5289D}" destId="{678973C3-0B78-484D-9BDA-12077844AD06}" srcOrd="10" destOrd="0" presId="urn:microsoft.com/office/officeart/2005/8/layout/orgChart1"/>
    <dgm:cxn modelId="{FEB762D7-89A4-40E0-AF0E-6A822A3DF632}" type="presParOf" srcId="{B391CB64-2E82-4DAF-960C-CB2D17A5289D}" destId="{51303C42-3360-4BAB-BCCC-6F1A93B5DF22}" srcOrd="11" destOrd="0" presId="urn:microsoft.com/office/officeart/2005/8/layout/orgChart1"/>
    <dgm:cxn modelId="{5233852F-E90F-4A54-88CD-4B2439D62354}" type="presParOf" srcId="{51303C42-3360-4BAB-BCCC-6F1A93B5DF22}" destId="{98BAA87F-A75F-43C1-BC27-BDE87D38D691}" srcOrd="0" destOrd="0" presId="urn:microsoft.com/office/officeart/2005/8/layout/orgChart1"/>
    <dgm:cxn modelId="{2CCFD0AB-7D9B-4868-BD8C-C80943B0F818}" type="presParOf" srcId="{98BAA87F-A75F-43C1-BC27-BDE87D38D691}" destId="{E46FD5F7-B981-458D-A200-978657EEDDA3}" srcOrd="0" destOrd="0" presId="urn:microsoft.com/office/officeart/2005/8/layout/orgChart1"/>
    <dgm:cxn modelId="{C0C29769-2A5E-4342-918B-F8075DC7CF87}" type="presParOf" srcId="{98BAA87F-A75F-43C1-BC27-BDE87D38D691}" destId="{6C2E87E0-38E6-4D63-A0F8-61815B777FCB}" srcOrd="1" destOrd="0" presId="urn:microsoft.com/office/officeart/2005/8/layout/orgChart1"/>
    <dgm:cxn modelId="{450845B3-9FA7-44E7-8443-CA4B6BD164F8}" type="presParOf" srcId="{51303C42-3360-4BAB-BCCC-6F1A93B5DF22}" destId="{5A6E4433-8DE3-4D59-8D88-B5631F765DE1}" srcOrd="1" destOrd="0" presId="urn:microsoft.com/office/officeart/2005/8/layout/orgChart1"/>
    <dgm:cxn modelId="{E1424EAA-6A87-4D6C-B161-8C69B71A1335}" type="presParOf" srcId="{51303C42-3360-4BAB-BCCC-6F1A93B5DF22}" destId="{7904FD17-9D14-4200-B4AD-0CA49D1A2F1F}" srcOrd="2" destOrd="0" presId="urn:microsoft.com/office/officeart/2005/8/layout/orgChart1"/>
    <dgm:cxn modelId="{FA0858C9-C6E3-4852-A15D-EBDB37E6284E}" type="presParOf" srcId="{9022C691-1317-4AF5-8C07-8F61979BC43B}" destId="{E7D1550E-2F1E-4A42-A845-C8BC163B72EE}" srcOrd="2" destOrd="0" presId="urn:microsoft.com/office/officeart/2005/8/layout/orgChart1"/>
    <dgm:cxn modelId="{16D4652D-FB09-4883-919A-9B837634B68E}" type="presParOf" srcId="{3A388420-3B13-4F1B-9661-C3042933DF6E}" destId="{068DC6AD-2A6A-4F43-938E-A8E38462B789}" srcOrd="4" destOrd="0" presId="urn:microsoft.com/office/officeart/2005/8/layout/orgChart1"/>
    <dgm:cxn modelId="{787C2FA3-27A5-402B-A0DA-1DEC2FE4BB3E}" type="presParOf" srcId="{3A388420-3B13-4F1B-9661-C3042933DF6E}" destId="{AA607282-0BF7-4A25-9A2C-2963F9260C43}" srcOrd="5" destOrd="0" presId="urn:microsoft.com/office/officeart/2005/8/layout/orgChart1"/>
    <dgm:cxn modelId="{5AD1F4CA-58F9-420D-AD8F-2966D1D9F5B7}" type="presParOf" srcId="{AA607282-0BF7-4A25-9A2C-2963F9260C43}" destId="{BEC08BB5-D6D5-4121-928C-6DF483189701}" srcOrd="0" destOrd="0" presId="urn:microsoft.com/office/officeart/2005/8/layout/orgChart1"/>
    <dgm:cxn modelId="{75D58DDB-BD5B-4C43-8AFA-0E5C854C638C}" type="presParOf" srcId="{BEC08BB5-D6D5-4121-928C-6DF483189701}" destId="{67630CD2-42AA-4F08-98BC-437EF0571D90}" srcOrd="0" destOrd="0" presId="urn:microsoft.com/office/officeart/2005/8/layout/orgChart1"/>
    <dgm:cxn modelId="{9CEEB79C-45F9-4833-8C34-8AE05DE14195}" type="presParOf" srcId="{BEC08BB5-D6D5-4121-928C-6DF483189701}" destId="{AEA7BC63-A65D-4D88-8FC8-125BF87D7FA6}" srcOrd="1" destOrd="0" presId="urn:microsoft.com/office/officeart/2005/8/layout/orgChart1"/>
    <dgm:cxn modelId="{AB6EA195-0FFC-429D-A64A-F61D49D5C2A8}" type="presParOf" srcId="{AA607282-0BF7-4A25-9A2C-2963F9260C43}" destId="{6597B3ED-7D7B-44D5-B078-60046FB95276}" srcOrd="1" destOrd="0" presId="urn:microsoft.com/office/officeart/2005/8/layout/orgChart1"/>
    <dgm:cxn modelId="{8580205B-06ED-42E4-AF12-25567D571511}" type="presParOf" srcId="{6597B3ED-7D7B-44D5-B078-60046FB95276}" destId="{46730C17-2CF9-49C8-A56E-E1C0B77AFEFC}" srcOrd="0" destOrd="0" presId="urn:microsoft.com/office/officeart/2005/8/layout/orgChart1"/>
    <dgm:cxn modelId="{9EE110AF-9773-4793-BC5B-F9DE62189DCF}" type="presParOf" srcId="{6597B3ED-7D7B-44D5-B078-60046FB95276}" destId="{913B59DE-8D4E-46CE-85C7-571147AD136B}" srcOrd="1" destOrd="0" presId="urn:microsoft.com/office/officeart/2005/8/layout/orgChart1"/>
    <dgm:cxn modelId="{3FC0616A-3D0A-4637-9F4C-F58F99A02E3A}" type="presParOf" srcId="{913B59DE-8D4E-46CE-85C7-571147AD136B}" destId="{15E3C937-5C33-4E7F-A9ED-4B0C7D87DE37}" srcOrd="0" destOrd="0" presId="urn:microsoft.com/office/officeart/2005/8/layout/orgChart1"/>
    <dgm:cxn modelId="{B34CA6BE-4859-42C4-8266-EF922A667334}" type="presParOf" srcId="{15E3C937-5C33-4E7F-A9ED-4B0C7D87DE37}" destId="{B290C3BF-9E5F-4F27-8353-DC090907D644}" srcOrd="0" destOrd="0" presId="urn:microsoft.com/office/officeart/2005/8/layout/orgChart1"/>
    <dgm:cxn modelId="{ACCEA9F5-A97C-4477-81CC-4FC242ED66D4}" type="presParOf" srcId="{15E3C937-5C33-4E7F-A9ED-4B0C7D87DE37}" destId="{CDBAD15F-AB5E-4446-9E76-898621ACC7CC}" srcOrd="1" destOrd="0" presId="urn:microsoft.com/office/officeart/2005/8/layout/orgChart1"/>
    <dgm:cxn modelId="{32093962-1E8F-438E-97B1-65A526D2553E}" type="presParOf" srcId="{913B59DE-8D4E-46CE-85C7-571147AD136B}" destId="{9E19F6CC-9B03-4ED2-88A6-A59FBC779EBA}" srcOrd="1" destOrd="0" presId="urn:microsoft.com/office/officeart/2005/8/layout/orgChart1"/>
    <dgm:cxn modelId="{2A96416C-C801-430A-B38B-8F3A59B8EA20}" type="presParOf" srcId="{913B59DE-8D4E-46CE-85C7-571147AD136B}" destId="{005BD140-0107-4906-8134-CDD7D8D1DCC1}" srcOrd="2" destOrd="0" presId="urn:microsoft.com/office/officeart/2005/8/layout/orgChart1"/>
    <dgm:cxn modelId="{5BA1FCD6-2E67-492F-905A-00AF4A2D2C67}" type="presParOf" srcId="{6597B3ED-7D7B-44D5-B078-60046FB95276}" destId="{44F1F685-E6FA-42BF-899B-9EC49C2B2E4F}" srcOrd="2" destOrd="0" presId="urn:microsoft.com/office/officeart/2005/8/layout/orgChart1"/>
    <dgm:cxn modelId="{9494749C-E055-43FA-AAD4-EC3FE0035635}" type="presParOf" srcId="{6597B3ED-7D7B-44D5-B078-60046FB95276}" destId="{0081AA17-1F27-498F-AA7E-72EF5AFBDB23}" srcOrd="3" destOrd="0" presId="urn:microsoft.com/office/officeart/2005/8/layout/orgChart1"/>
    <dgm:cxn modelId="{C4F098B5-93CA-4300-926B-F98E0175194E}" type="presParOf" srcId="{0081AA17-1F27-498F-AA7E-72EF5AFBDB23}" destId="{28ED52BC-AC7A-4B2E-A2FD-7FC2324160B2}" srcOrd="0" destOrd="0" presId="urn:microsoft.com/office/officeart/2005/8/layout/orgChart1"/>
    <dgm:cxn modelId="{491DADAC-D4E4-4F1D-8C81-F989914BE6EC}" type="presParOf" srcId="{28ED52BC-AC7A-4B2E-A2FD-7FC2324160B2}" destId="{1D0784CF-E554-4378-AEC6-CBB1252BDDA7}" srcOrd="0" destOrd="0" presId="urn:microsoft.com/office/officeart/2005/8/layout/orgChart1"/>
    <dgm:cxn modelId="{5E4BC11F-6CB3-45EE-AC9A-EFF69C16451D}" type="presParOf" srcId="{28ED52BC-AC7A-4B2E-A2FD-7FC2324160B2}" destId="{DA57C4C1-D187-4DB7-A7C3-E2C98C0BE294}" srcOrd="1" destOrd="0" presId="urn:microsoft.com/office/officeart/2005/8/layout/orgChart1"/>
    <dgm:cxn modelId="{91B67F9A-194F-44BB-8711-83FE869DC0F9}" type="presParOf" srcId="{0081AA17-1F27-498F-AA7E-72EF5AFBDB23}" destId="{8BA5C547-A9AD-4F7C-83A1-9E2B5D983393}" srcOrd="1" destOrd="0" presId="urn:microsoft.com/office/officeart/2005/8/layout/orgChart1"/>
    <dgm:cxn modelId="{E61CC67D-A409-47ED-81A5-F6A6648A52FC}" type="presParOf" srcId="{0081AA17-1F27-498F-AA7E-72EF5AFBDB23}" destId="{4918DCBF-5849-4CDA-BB18-A371C8BA1AC1}" srcOrd="2" destOrd="0" presId="urn:microsoft.com/office/officeart/2005/8/layout/orgChart1"/>
    <dgm:cxn modelId="{CA41294E-DA63-4883-99E0-1F0AB4F3A8BA}" type="presParOf" srcId="{6597B3ED-7D7B-44D5-B078-60046FB95276}" destId="{670054F5-D26E-4B44-A787-7459F58BE70E}" srcOrd="4" destOrd="0" presId="urn:microsoft.com/office/officeart/2005/8/layout/orgChart1"/>
    <dgm:cxn modelId="{07AACDE2-1866-4954-9BEC-D73B77DBCD05}" type="presParOf" srcId="{6597B3ED-7D7B-44D5-B078-60046FB95276}" destId="{5A1DBDC6-273E-4D37-8370-3C6B593D3183}" srcOrd="5" destOrd="0" presId="urn:microsoft.com/office/officeart/2005/8/layout/orgChart1"/>
    <dgm:cxn modelId="{FF23EAD2-C7FE-42C0-9256-CB6E75559D8D}" type="presParOf" srcId="{5A1DBDC6-273E-4D37-8370-3C6B593D3183}" destId="{0730E39A-1CCF-4354-B55D-29BFF894DFE4}" srcOrd="0" destOrd="0" presId="urn:microsoft.com/office/officeart/2005/8/layout/orgChart1"/>
    <dgm:cxn modelId="{4F4C27AD-9E6D-41C5-8319-22A6FFA2ADC5}" type="presParOf" srcId="{0730E39A-1CCF-4354-B55D-29BFF894DFE4}" destId="{B4BF29F1-61AE-4AA3-9B53-CB59C750E8D0}" srcOrd="0" destOrd="0" presId="urn:microsoft.com/office/officeart/2005/8/layout/orgChart1"/>
    <dgm:cxn modelId="{2874ED58-AE5C-4A25-88F1-52E4E1BBA848}" type="presParOf" srcId="{0730E39A-1CCF-4354-B55D-29BFF894DFE4}" destId="{DDC81ACD-6242-4DC5-94E4-365690FEC89C}" srcOrd="1" destOrd="0" presId="urn:microsoft.com/office/officeart/2005/8/layout/orgChart1"/>
    <dgm:cxn modelId="{531265BE-9C6C-47AB-AEEA-38D88B4E69E5}" type="presParOf" srcId="{5A1DBDC6-273E-4D37-8370-3C6B593D3183}" destId="{DA08D36C-73B3-4131-AB6C-29CA4AAE241E}" srcOrd="1" destOrd="0" presId="urn:microsoft.com/office/officeart/2005/8/layout/orgChart1"/>
    <dgm:cxn modelId="{410C1F08-ABFB-4BF7-9B18-6D75664A2003}" type="presParOf" srcId="{5A1DBDC6-273E-4D37-8370-3C6B593D3183}" destId="{411C0A45-FA80-4169-83DC-F763DE3F664D}" srcOrd="2" destOrd="0" presId="urn:microsoft.com/office/officeart/2005/8/layout/orgChart1"/>
    <dgm:cxn modelId="{7E95589E-837D-4F8B-90BC-0D1277475B7B}" type="presParOf" srcId="{6597B3ED-7D7B-44D5-B078-60046FB95276}" destId="{40F0F129-76CF-412E-9E66-05DFAE533CFA}" srcOrd="6" destOrd="0" presId="urn:microsoft.com/office/officeart/2005/8/layout/orgChart1"/>
    <dgm:cxn modelId="{8EB96971-798F-44E1-845C-EEDFAF903284}" type="presParOf" srcId="{6597B3ED-7D7B-44D5-B078-60046FB95276}" destId="{E4C5A69B-2F66-40F9-A5F1-C6C6DA70821A}" srcOrd="7" destOrd="0" presId="urn:microsoft.com/office/officeart/2005/8/layout/orgChart1"/>
    <dgm:cxn modelId="{A7076B08-17F5-4715-8AB3-DC640CD31A27}" type="presParOf" srcId="{E4C5A69B-2F66-40F9-A5F1-C6C6DA70821A}" destId="{358A86C7-5E4D-465C-9342-B2FACA57E90F}" srcOrd="0" destOrd="0" presId="urn:microsoft.com/office/officeart/2005/8/layout/orgChart1"/>
    <dgm:cxn modelId="{0F12BBC6-29E3-4870-94F8-C2D97C9D1711}" type="presParOf" srcId="{358A86C7-5E4D-465C-9342-B2FACA57E90F}" destId="{654A6BED-2943-4FD3-A741-C2101E165965}" srcOrd="0" destOrd="0" presId="urn:microsoft.com/office/officeart/2005/8/layout/orgChart1"/>
    <dgm:cxn modelId="{D6039D98-D862-4FDD-BAF8-4FB7FD3170E3}" type="presParOf" srcId="{358A86C7-5E4D-465C-9342-B2FACA57E90F}" destId="{198A5783-45B5-4A80-B13A-065731A5002C}" srcOrd="1" destOrd="0" presId="urn:microsoft.com/office/officeart/2005/8/layout/orgChart1"/>
    <dgm:cxn modelId="{27354F0C-E51C-432B-A4F3-D7AA559A9030}" type="presParOf" srcId="{E4C5A69B-2F66-40F9-A5F1-C6C6DA70821A}" destId="{1BCD1614-6A11-4EEA-85CF-0510A2E20F6E}" srcOrd="1" destOrd="0" presId="urn:microsoft.com/office/officeart/2005/8/layout/orgChart1"/>
    <dgm:cxn modelId="{CC7C649A-0414-4CD3-89FF-19542E243F89}" type="presParOf" srcId="{E4C5A69B-2F66-40F9-A5F1-C6C6DA70821A}" destId="{F54379A0-CE53-4440-B4BE-D0763CB8F985}" srcOrd="2" destOrd="0" presId="urn:microsoft.com/office/officeart/2005/8/layout/orgChart1"/>
    <dgm:cxn modelId="{8B5BE008-585B-4056-9CE3-4FC94CC02419}" type="presParOf" srcId="{6597B3ED-7D7B-44D5-B078-60046FB95276}" destId="{95149534-B195-4029-8A8A-2CEA33392613}" srcOrd="8" destOrd="0" presId="urn:microsoft.com/office/officeart/2005/8/layout/orgChart1"/>
    <dgm:cxn modelId="{99AA9F89-E60C-4698-9D95-E1EE4712C0C2}" type="presParOf" srcId="{6597B3ED-7D7B-44D5-B078-60046FB95276}" destId="{C9BF6031-B04B-4666-A2FB-B9D7AF99A405}" srcOrd="9" destOrd="0" presId="urn:microsoft.com/office/officeart/2005/8/layout/orgChart1"/>
    <dgm:cxn modelId="{9B820A83-FEBD-4EF4-9A75-282F9A29CDC9}" type="presParOf" srcId="{C9BF6031-B04B-4666-A2FB-B9D7AF99A405}" destId="{1D06438B-7362-44D1-9960-71EBD86A9392}" srcOrd="0" destOrd="0" presId="urn:microsoft.com/office/officeart/2005/8/layout/orgChart1"/>
    <dgm:cxn modelId="{AC08A37F-D294-4DB9-A15D-3BCF19FA4EFB}" type="presParOf" srcId="{1D06438B-7362-44D1-9960-71EBD86A9392}" destId="{189565C7-3973-49DF-9081-6C99B1E0A8C2}" srcOrd="0" destOrd="0" presId="urn:microsoft.com/office/officeart/2005/8/layout/orgChart1"/>
    <dgm:cxn modelId="{E89B078E-41BE-4901-AF96-45C5443D4BBD}" type="presParOf" srcId="{1D06438B-7362-44D1-9960-71EBD86A9392}" destId="{387F93EF-8783-490B-ADC7-E8E90A8344B5}" srcOrd="1" destOrd="0" presId="urn:microsoft.com/office/officeart/2005/8/layout/orgChart1"/>
    <dgm:cxn modelId="{BDAAB229-1370-4B04-A25E-0FD06DB6E9C9}" type="presParOf" srcId="{C9BF6031-B04B-4666-A2FB-B9D7AF99A405}" destId="{EE1B4AC6-87ED-48BC-A009-433A9DAB707F}" srcOrd="1" destOrd="0" presId="urn:microsoft.com/office/officeart/2005/8/layout/orgChart1"/>
    <dgm:cxn modelId="{A3D7073F-E486-4327-8748-03442105965F}" type="presParOf" srcId="{C9BF6031-B04B-4666-A2FB-B9D7AF99A405}" destId="{36B0C1DF-CF10-4A1B-9438-C7FCB3B88B86}" srcOrd="2" destOrd="0" presId="urn:microsoft.com/office/officeart/2005/8/layout/orgChart1"/>
    <dgm:cxn modelId="{11251ECE-264C-4703-B644-79686B5B8DE2}" type="presParOf" srcId="{6597B3ED-7D7B-44D5-B078-60046FB95276}" destId="{87F53B68-3D88-418A-BD9C-54284E6E3AC8}" srcOrd="10" destOrd="0" presId="urn:microsoft.com/office/officeart/2005/8/layout/orgChart1"/>
    <dgm:cxn modelId="{D739839A-82A5-45D1-8874-F2FB999F817E}" type="presParOf" srcId="{6597B3ED-7D7B-44D5-B078-60046FB95276}" destId="{F55F257A-C0B2-42A8-9749-7C8F4A6999E1}" srcOrd="11" destOrd="0" presId="urn:microsoft.com/office/officeart/2005/8/layout/orgChart1"/>
    <dgm:cxn modelId="{6DE4DB60-6893-41F8-9A07-FE5E921BD260}" type="presParOf" srcId="{F55F257A-C0B2-42A8-9749-7C8F4A6999E1}" destId="{6ADD6C48-33DF-4BC8-9832-BCFBEFA48ED1}" srcOrd="0" destOrd="0" presId="urn:microsoft.com/office/officeart/2005/8/layout/orgChart1"/>
    <dgm:cxn modelId="{E4A588D5-F04B-40ED-BB0F-D66DA17C52F4}" type="presParOf" srcId="{6ADD6C48-33DF-4BC8-9832-BCFBEFA48ED1}" destId="{D0FB0B93-5196-4394-B63B-077684F149FA}" srcOrd="0" destOrd="0" presId="urn:microsoft.com/office/officeart/2005/8/layout/orgChart1"/>
    <dgm:cxn modelId="{51082E1E-6AB8-47FD-9170-D4712CC2B34A}" type="presParOf" srcId="{6ADD6C48-33DF-4BC8-9832-BCFBEFA48ED1}" destId="{9D6F40DE-3A56-4923-849D-0A426385C839}" srcOrd="1" destOrd="0" presId="urn:microsoft.com/office/officeart/2005/8/layout/orgChart1"/>
    <dgm:cxn modelId="{3F5A6CED-4927-40B1-AB6E-2AE86C48C6CE}" type="presParOf" srcId="{F55F257A-C0B2-42A8-9749-7C8F4A6999E1}" destId="{153A33CA-A557-4A1A-B7DC-9FBBA27AAE7E}" srcOrd="1" destOrd="0" presId="urn:microsoft.com/office/officeart/2005/8/layout/orgChart1"/>
    <dgm:cxn modelId="{C7FE4792-D4EB-4548-A23C-5EF4E0C03CCA}" type="presParOf" srcId="{F55F257A-C0B2-42A8-9749-7C8F4A6999E1}" destId="{F22CECA4-7855-4BCB-8E48-5BBA1D218DEA}" srcOrd="2" destOrd="0" presId="urn:microsoft.com/office/officeart/2005/8/layout/orgChart1"/>
    <dgm:cxn modelId="{9C9DFAAF-D058-4EDD-984E-485514E02722}" type="presParOf" srcId="{AA607282-0BF7-4A25-9A2C-2963F9260C43}" destId="{58DAD07D-66BE-4677-AF18-98FB278E6299}" srcOrd="2" destOrd="0" presId="urn:microsoft.com/office/officeart/2005/8/layout/orgChart1"/>
    <dgm:cxn modelId="{CC90B49B-A65A-4F67-BD6F-4E904575637C}" type="presParOf" srcId="{3A388420-3B13-4F1B-9661-C3042933DF6E}" destId="{F67AA762-05F6-4FAC-A284-EE12871F5241}" srcOrd="6" destOrd="0" presId="urn:microsoft.com/office/officeart/2005/8/layout/orgChart1"/>
    <dgm:cxn modelId="{343EF6D0-5E5E-4E52-9DCA-689707180DC6}" type="presParOf" srcId="{3A388420-3B13-4F1B-9661-C3042933DF6E}" destId="{217095EE-09EC-49D4-8613-DB2E89F51E56}" srcOrd="7" destOrd="0" presId="urn:microsoft.com/office/officeart/2005/8/layout/orgChart1"/>
    <dgm:cxn modelId="{250AA4D7-4694-4905-A5AF-9164931D4E35}" type="presParOf" srcId="{217095EE-09EC-49D4-8613-DB2E89F51E56}" destId="{90481341-DE0E-4631-9E93-39DB410C27F4}" srcOrd="0" destOrd="0" presId="urn:microsoft.com/office/officeart/2005/8/layout/orgChart1"/>
    <dgm:cxn modelId="{BCD5679E-1968-4E30-80A3-647D63E4FB6D}" type="presParOf" srcId="{90481341-DE0E-4631-9E93-39DB410C27F4}" destId="{D4B851A9-0026-44E1-9BC0-AB02103CB128}" srcOrd="0" destOrd="0" presId="urn:microsoft.com/office/officeart/2005/8/layout/orgChart1"/>
    <dgm:cxn modelId="{B28F8293-6323-4BFE-9667-13BB3A7FFF19}" type="presParOf" srcId="{90481341-DE0E-4631-9E93-39DB410C27F4}" destId="{16863F0D-F753-4194-947E-08F06DC6C756}" srcOrd="1" destOrd="0" presId="urn:microsoft.com/office/officeart/2005/8/layout/orgChart1"/>
    <dgm:cxn modelId="{C019D028-179E-4F1C-982A-898FB469B920}" type="presParOf" srcId="{217095EE-09EC-49D4-8613-DB2E89F51E56}" destId="{7DC55018-46A8-4F36-80F4-7FC73728BD78}" srcOrd="1" destOrd="0" presId="urn:microsoft.com/office/officeart/2005/8/layout/orgChart1"/>
    <dgm:cxn modelId="{81B66FDF-A1A9-41F2-8FDE-22152B9C301E}" type="presParOf" srcId="{7DC55018-46A8-4F36-80F4-7FC73728BD78}" destId="{7EA3BCD6-AD34-4DFD-A8B3-47211F6766EA}" srcOrd="0" destOrd="0" presId="urn:microsoft.com/office/officeart/2005/8/layout/orgChart1"/>
    <dgm:cxn modelId="{F77E9046-A94B-4C82-9B3D-3B0253A0039E}" type="presParOf" srcId="{7DC55018-46A8-4F36-80F4-7FC73728BD78}" destId="{60F08357-27C5-449B-ADD3-F2ED4C7CC087}" srcOrd="1" destOrd="0" presId="urn:microsoft.com/office/officeart/2005/8/layout/orgChart1"/>
    <dgm:cxn modelId="{A980F8B8-818E-43B8-AA41-B30A11347641}" type="presParOf" srcId="{60F08357-27C5-449B-ADD3-F2ED4C7CC087}" destId="{6D95752E-A727-420E-9955-33EC6883B876}" srcOrd="0" destOrd="0" presId="urn:microsoft.com/office/officeart/2005/8/layout/orgChart1"/>
    <dgm:cxn modelId="{FC21F4D9-C777-407B-9257-8B36B0F27D3C}" type="presParOf" srcId="{6D95752E-A727-420E-9955-33EC6883B876}" destId="{0C3EB8E0-BF9A-476E-B7B5-9318FD6F56F6}" srcOrd="0" destOrd="0" presId="urn:microsoft.com/office/officeart/2005/8/layout/orgChart1"/>
    <dgm:cxn modelId="{47C97444-ABD8-47CD-9148-FE277A084D55}" type="presParOf" srcId="{6D95752E-A727-420E-9955-33EC6883B876}" destId="{7674407A-4894-42DB-925E-AE40CC7F6817}" srcOrd="1" destOrd="0" presId="urn:microsoft.com/office/officeart/2005/8/layout/orgChart1"/>
    <dgm:cxn modelId="{77F9FB82-5C68-4FCB-9B91-C1C28EAF9DA4}" type="presParOf" srcId="{60F08357-27C5-449B-ADD3-F2ED4C7CC087}" destId="{417DEADC-EA57-4524-B97D-86345E55CF5C}" srcOrd="1" destOrd="0" presId="urn:microsoft.com/office/officeart/2005/8/layout/orgChart1"/>
    <dgm:cxn modelId="{AAC18082-46AB-4F13-9DEB-8511586F97B6}" type="presParOf" srcId="{60F08357-27C5-449B-ADD3-F2ED4C7CC087}" destId="{5CBDACEF-93D0-4748-9406-2B6BBBF69536}" srcOrd="2" destOrd="0" presId="urn:microsoft.com/office/officeart/2005/8/layout/orgChart1"/>
    <dgm:cxn modelId="{3D50D1E9-4538-405F-ABE0-B8927123F3A6}" type="presParOf" srcId="{7DC55018-46A8-4F36-80F4-7FC73728BD78}" destId="{CCA6C41D-10A8-4157-925D-B5515E8BFC4F}" srcOrd="2" destOrd="0" presId="urn:microsoft.com/office/officeart/2005/8/layout/orgChart1"/>
    <dgm:cxn modelId="{0F954C4B-AD79-436D-A433-CE08FA619842}" type="presParOf" srcId="{7DC55018-46A8-4F36-80F4-7FC73728BD78}" destId="{5E873E4D-C230-45E6-B842-BD88F6EC4615}" srcOrd="3" destOrd="0" presId="urn:microsoft.com/office/officeart/2005/8/layout/orgChart1"/>
    <dgm:cxn modelId="{51A9775F-6A0F-4B12-BBF3-3F60858619D5}" type="presParOf" srcId="{5E873E4D-C230-45E6-B842-BD88F6EC4615}" destId="{728A4421-7F12-4198-8FB4-94A7EC0A740F}" srcOrd="0" destOrd="0" presId="urn:microsoft.com/office/officeart/2005/8/layout/orgChart1"/>
    <dgm:cxn modelId="{1048B694-0F43-43F4-B01C-75CE60B2FCAD}" type="presParOf" srcId="{728A4421-7F12-4198-8FB4-94A7EC0A740F}" destId="{8849FECC-FB20-4E22-9724-DB7DBCC6662F}" srcOrd="0" destOrd="0" presId="urn:microsoft.com/office/officeart/2005/8/layout/orgChart1"/>
    <dgm:cxn modelId="{7CB03748-55E3-4718-BC43-F9BD0519181C}" type="presParOf" srcId="{728A4421-7F12-4198-8FB4-94A7EC0A740F}" destId="{B2F5B114-9A70-4AF5-9BDA-2991A48449F4}" srcOrd="1" destOrd="0" presId="urn:microsoft.com/office/officeart/2005/8/layout/orgChart1"/>
    <dgm:cxn modelId="{9D5667AB-E875-41A2-A239-57B8A9F79944}" type="presParOf" srcId="{5E873E4D-C230-45E6-B842-BD88F6EC4615}" destId="{A49AC228-8CCE-4B11-935C-5083B7DC0A35}" srcOrd="1" destOrd="0" presId="urn:microsoft.com/office/officeart/2005/8/layout/orgChart1"/>
    <dgm:cxn modelId="{2F49FD14-68EC-45EC-B9F5-4FCC541FF29C}" type="presParOf" srcId="{5E873E4D-C230-45E6-B842-BD88F6EC4615}" destId="{84168788-3AE5-4AD8-9DC7-462D79F6A03E}" srcOrd="2" destOrd="0" presId="urn:microsoft.com/office/officeart/2005/8/layout/orgChart1"/>
    <dgm:cxn modelId="{A38195E9-EF87-49FE-B86F-4023AEA6AAED}" type="presParOf" srcId="{7DC55018-46A8-4F36-80F4-7FC73728BD78}" destId="{E416FD9A-028C-4E66-805B-E0634570C854}" srcOrd="4" destOrd="0" presId="urn:microsoft.com/office/officeart/2005/8/layout/orgChart1"/>
    <dgm:cxn modelId="{127D4355-1387-4087-A0AE-72F27C18745B}" type="presParOf" srcId="{7DC55018-46A8-4F36-80F4-7FC73728BD78}" destId="{1929D817-EDD9-4A3D-A485-6D0B6822BEA4}" srcOrd="5" destOrd="0" presId="urn:microsoft.com/office/officeart/2005/8/layout/orgChart1"/>
    <dgm:cxn modelId="{70D8F79A-1698-4160-A7D7-61534C78F9ED}" type="presParOf" srcId="{1929D817-EDD9-4A3D-A485-6D0B6822BEA4}" destId="{5C3082C6-6FF8-403A-BBFF-18E5107DDFD5}" srcOrd="0" destOrd="0" presId="urn:microsoft.com/office/officeart/2005/8/layout/orgChart1"/>
    <dgm:cxn modelId="{919F1531-A555-4034-9F6C-7FC4E64C98F5}" type="presParOf" srcId="{5C3082C6-6FF8-403A-BBFF-18E5107DDFD5}" destId="{8776E06D-329D-4A77-AA7D-018AA49AFC47}" srcOrd="0" destOrd="0" presId="urn:microsoft.com/office/officeart/2005/8/layout/orgChart1"/>
    <dgm:cxn modelId="{F4976E71-1D0F-4DCD-BDA0-471502249C91}" type="presParOf" srcId="{5C3082C6-6FF8-403A-BBFF-18E5107DDFD5}" destId="{4F8FCF39-CF4D-4B84-97BC-A6D0AF15A34C}" srcOrd="1" destOrd="0" presId="urn:microsoft.com/office/officeart/2005/8/layout/orgChart1"/>
    <dgm:cxn modelId="{A68339D0-54F9-48E8-B58E-6B5E6A485D36}" type="presParOf" srcId="{1929D817-EDD9-4A3D-A485-6D0B6822BEA4}" destId="{E159D501-CFD8-4A9C-8819-CA4D7CCD1250}" srcOrd="1" destOrd="0" presId="urn:microsoft.com/office/officeart/2005/8/layout/orgChart1"/>
    <dgm:cxn modelId="{667FABF8-2058-4D5E-8E58-F2466B6B3A5E}" type="presParOf" srcId="{1929D817-EDD9-4A3D-A485-6D0B6822BEA4}" destId="{FE474D0C-7447-41B6-942D-A7142EBF2893}" srcOrd="2" destOrd="0" presId="urn:microsoft.com/office/officeart/2005/8/layout/orgChart1"/>
    <dgm:cxn modelId="{88508EC2-6C95-4F96-9771-B98897C7B68A}" type="presParOf" srcId="{7DC55018-46A8-4F36-80F4-7FC73728BD78}" destId="{BA5DBABA-5B91-41EB-B987-CA62437AFA0C}" srcOrd="6" destOrd="0" presId="urn:microsoft.com/office/officeart/2005/8/layout/orgChart1"/>
    <dgm:cxn modelId="{9A9FE0F7-0D83-453F-8B90-B416C449DA73}" type="presParOf" srcId="{7DC55018-46A8-4F36-80F4-7FC73728BD78}" destId="{1E3D1F34-7586-45F2-A547-B5EF198521C4}" srcOrd="7" destOrd="0" presId="urn:microsoft.com/office/officeart/2005/8/layout/orgChart1"/>
    <dgm:cxn modelId="{DF962152-6748-4F8F-9742-BE5E249654BC}" type="presParOf" srcId="{1E3D1F34-7586-45F2-A547-B5EF198521C4}" destId="{46558563-C1B4-47DC-B719-89FCF876D07E}" srcOrd="0" destOrd="0" presId="urn:microsoft.com/office/officeart/2005/8/layout/orgChart1"/>
    <dgm:cxn modelId="{A342804B-4A7A-4922-B55C-E3772184FCEE}" type="presParOf" srcId="{46558563-C1B4-47DC-B719-89FCF876D07E}" destId="{0BC03873-6E72-4ECE-BA83-394AB92630BA}" srcOrd="0" destOrd="0" presId="urn:microsoft.com/office/officeart/2005/8/layout/orgChart1"/>
    <dgm:cxn modelId="{33B53123-C9ED-4472-B3FD-1CCE9336B141}" type="presParOf" srcId="{46558563-C1B4-47DC-B719-89FCF876D07E}" destId="{56A41B59-F881-4FAE-9CA9-F34437E0CE78}" srcOrd="1" destOrd="0" presId="urn:microsoft.com/office/officeart/2005/8/layout/orgChart1"/>
    <dgm:cxn modelId="{5DE29828-1A49-4D26-8C53-C2484AA586D0}" type="presParOf" srcId="{1E3D1F34-7586-45F2-A547-B5EF198521C4}" destId="{BC948401-3515-4461-A879-2B4E5D1707AC}" srcOrd="1" destOrd="0" presId="urn:microsoft.com/office/officeart/2005/8/layout/orgChart1"/>
    <dgm:cxn modelId="{DB73AD75-820C-4276-AE60-CB0F31C941F7}" type="presParOf" srcId="{1E3D1F34-7586-45F2-A547-B5EF198521C4}" destId="{2269CF3C-FD72-4F06-BEFE-BC5E252C2014}" srcOrd="2" destOrd="0" presId="urn:microsoft.com/office/officeart/2005/8/layout/orgChart1"/>
    <dgm:cxn modelId="{F5006D05-0615-42EA-A360-F70D16E84DD0}" type="presParOf" srcId="{7DC55018-46A8-4F36-80F4-7FC73728BD78}" destId="{CA0C3045-6D2B-4FB2-BFE7-54512E818C69}" srcOrd="8" destOrd="0" presId="urn:microsoft.com/office/officeart/2005/8/layout/orgChart1"/>
    <dgm:cxn modelId="{C07B4366-19BB-4B65-9E63-8DD95813FB8A}" type="presParOf" srcId="{7DC55018-46A8-4F36-80F4-7FC73728BD78}" destId="{8AC9DF3C-E170-401A-8C50-49E8623AE18D}" srcOrd="9" destOrd="0" presId="urn:microsoft.com/office/officeart/2005/8/layout/orgChart1"/>
    <dgm:cxn modelId="{F4837CD3-DB30-477A-ABC9-0459862A5E64}" type="presParOf" srcId="{8AC9DF3C-E170-401A-8C50-49E8623AE18D}" destId="{A9AC2D29-BEF3-4829-AD06-9D1D39FB2CF6}" srcOrd="0" destOrd="0" presId="urn:microsoft.com/office/officeart/2005/8/layout/orgChart1"/>
    <dgm:cxn modelId="{CF3859B7-A36E-428E-B909-E9008AC266BA}" type="presParOf" srcId="{A9AC2D29-BEF3-4829-AD06-9D1D39FB2CF6}" destId="{3FB38F6D-218D-4E31-918B-D613DD7CF026}" srcOrd="0" destOrd="0" presId="urn:microsoft.com/office/officeart/2005/8/layout/orgChart1"/>
    <dgm:cxn modelId="{CED5EDFA-40CE-49B5-B4BC-071EB7F30B65}" type="presParOf" srcId="{A9AC2D29-BEF3-4829-AD06-9D1D39FB2CF6}" destId="{72E64050-E887-4487-92D1-50E453E9A7AC}" srcOrd="1" destOrd="0" presId="urn:microsoft.com/office/officeart/2005/8/layout/orgChart1"/>
    <dgm:cxn modelId="{157B6CEC-632C-47D3-A4D2-07F6BB6B39A1}" type="presParOf" srcId="{8AC9DF3C-E170-401A-8C50-49E8623AE18D}" destId="{2EECBF72-CBE8-4E93-8B88-E6C7F05E5915}" srcOrd="1" destOrd="0" presId="urn:microsoft.com/office/officeart/2005/8/layout/orgChart1"/>
    <dgm:cxn modelId="{51988080-676D-4C13-8866-3BEA16723F15}" type="presParOf" srcId="{8AC9DF3C-E170-401A-8C50-49E8623AE18D}" destId="{A211BDD7-C8DD-4CFC-93A9-6E26B19474CD}" srcOrd="2" destOrd="0" presId="urn:microsoft.com/office/officeart/2005/8/layout/orgChart1"/>
    <dgm:cxn modelId="{109E0C17-3292-406A-AACA-B8D72F19CE8D}" type="presParOf" srcId="{7DC55018-46A8-4F36-80F4-7FC73728BD78}" destId="{46248A19-1375-437D-971C-130CEF625B0B}" srcOrd="10" destOrd="0" presId="urn:microsoft.com/office/officeart/2005/8/layout/orgChart1"/>
    <dgm:cxn modelId="{54A8D2B9-05B6-4B37-9770-F94434A327D4}" type="presParOf" srcId="{7DC55018-46A8-4F36-80F4-7FC73728BD78}" destId="{EA4566B5-CAA4-4D1F-A3D3-601B8296B813}" srcOrd="11" destOrd="0" presId="urn:microsoft.com/office/officeart/2005/8/layout/orgChart1"/>
    <dgm:cxn modelId="{F27E18BE-FA81-4C75-816A-5EE90E1E8272}" type="presParOf" srcId="{EA4566B5-CAA4-4D1F-A3D3-601B8296B813}" destId="{5F81C596-E0B3-450C-8E53-0552564439EF}" srcOrd="0" destOrd="0" presId="urn:microsoft.com/office/officeart/2005/8/layout/orgChart1"/>
    <dgm:cxn modelId="{F1DB8BF2-657F-448C-87CB-2D82424D6B4B}" type="presParOf" srcId="{5F81C596-E0B3-450C-8E53-0552564439EF}" destId="{1E699826-9021-4876-AA78-E39DE41E2FD8}" srcOrd="0" destOrd="0" presId="urn:microsoft.com/office/officeart/2005/8/layout/orgChart1"/>
    <dgm:cxn modelId="{C1B5F486-D955-4683-853E-6A65F91CA747}" type="presParOf" srcId="{5F81C596-E0B3-450C-8E53-0552564439EF}" destId="{5F074109-9CE0-4CD5-BAF0-71092047FCC3}" srcOrd="1" destOrd="0" presId="urn:microsoft.com/office/officeart/2005/8/layout/orgChart1"/>
    <dgm:cxn modelId="{FA979B67-3D0E-416D-9FE7-84E3671A9F52}" type="presParOf" srcId="{EA4566B5-CAA4-4D1F-A3D3-601B8296B813}" destId="{7C27E049-DC4E-4C16-A021-57F305829699}" srcOrd="1" destOrd="0" presId="urn:microsoft.com/office/officeart/2005/8/layout/orgChart1"/>
    <dgm:cxn modelId="{6EE566BC-6B3C-41BE-B099-2815DCE99835}" type="presParOf" srcId="{EA4566B5-CAA4-4D1F-A3D3-601B8296B813}" destId="{11AFA9CA-E76D-4CB6-ADB2-ED99530F644A}" srcOrd="2" destOrd="0" presId="urn:microsoft.com/office/officeart/2005/8/layout/orgChart1"/>
    <dgm:cxn modelId="{C3F5DDF5-1CAE-43B2-94F9-1E0F6ABB8A0D}" type="presParOf" srcId="{217095EE-09EC-49D4-8613-DB2E89F51E56}" destId="{20128007-EA5C-486B-8F5F-D81EDD49AA8D}" srcOrd="2" destOrd="0" presId="urn:microsoft.com/office/officeart/2005/8/layout/orgChart1"/>
    <dgm:cxn modelId="{6B664CCC-1706-4613-B054-64A11A52FBE2}" type="presParOf" srcId="{0006B829-AB11-45EC-A5CE-A6C49BAC12AF}" destId="{DAD6E1C6-9CD4-45C0-893F-438B14FDF417}" srcOrd="2" destOrd="0" presId="urn:microsoft.com/office/officeart/2005/8/layout/orgChart1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Manage Emotions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learn about how brains work so I understand ways of managing my own thinking</a:t>
          </a:r>
          <a:r>
            <a:rPr lang="en-US" sz="1400" b="1" dirty="0"/>
            <a:t> 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Responding to Challenges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When I am learning, I expect to make mistakes and I analyze them so I can try new strategies.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recall past successes as ways to solve future problems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Working with Others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pause to think of options before I act, speak or give up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regularly commit to small steps for reaching my goals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Planning for Success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baseline="0" dirty="0"/>
            <a:t>When I need to get things done, I am careful so I can avoid mistakes.</a:t>
          </a:r>
          <a:endParaRPr lang="en-US" sz="1400" b="1" dirty="0">
            <a:solidFill>
              <a:schemeClr val="tx1"/>
            </a:solidFill>
          </a:endParaRP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</a:t>
          </a:r>
          <a:r>
            <a:rPr lang="en-US" sz="1400" b="1" baseline="0" dirty="0"/>
            <a:t>seek out positive people who listen to, support and encourage me</a:t>
          </a:r>
          <a:endParaRPr lang="en-US" sz="1400" b="1" dirty="0"/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set clear and challenging goals for myself and make a little progress each day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develop plans and backup plans before I start something important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</a:t>
          </a:r>
          <a:r>
            <a:rPr lang="en-US" sz="1400" b="1" kern="1200" baseline="0" dirty="0"/>
            <a:t>am aware of negative self-talk and know ways to avoid being overly critical of myself and others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identify my strengths as well as skills I need so I have the power to improve.</a:t>
          </a:r>
          <a:r>
            <a:rPr lang="en-US" sz="1400" b="1" i="1" dirty="0"/>
            <a:t> 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accept my feelings, describe them clearly to help me respond positively</a:t>
          </a:r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/>
            <a:t>I know what triggers my stress and I know how to calm myself   </a:t>
          </a:r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38CFC7E2-9B83-4900-9DB0-52C9666BDD13}">
      <dgm:prSet custT="1"/>
      <dgm:spPr/>
      <dgm:t>
        <a:bodyPr/>
        <a:lstStyle/>
        <a:p>
          <a:r>
            <a:rPr lang="en-US" sz="1400" b="1" kern="1200" dirty="0"/>
            <a:t>I recognize what I need to work on my own and when to ask for help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D60EC326-A4FD-462D-A695-A8B7E497948C}" type="parTrans" cxnId="{02D63808-3099-4C23-B5EB-2782F8C24121}">
      <dgm:prSet/>
      <dgm:spPr/>
      <dgm:t>
        <a:bodyPr/>
        <a:lstStyle/>
        <a:p>
          <a:endParaRPr lang="en-US"/>
        </a:p>
      </dgm:t>
    </dgm:pt>
    <dgm:pt modelId="{7E9E9CCB-0C23-48B0-B522-A86E2D723A59}" type="sibTrans" cxnId="{02D63808-3099-4C23-B5EB-2782F8C24121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  I try to imagine what others may be feeling and thinking before I act or respond</a:t>
          </a:r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 </a:t>
          </a:r>
          <a:r>
            <a:rPr lang="en-US" sz="1400" b="1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know appropriate ways to get power and attention without taking it from others</a:t>
          </a:r>
          <a:endParaRPr lang="en-US" sz="1400" b="1" dirty="0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identify what I can change, what I cannot change and what I can influence before choosing my action plan</a:t>
          </a:r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DA916DEC-C996-4C10-B25E-866B09926786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am willing to be the first one to say hello or try something new </a:t>
          </a:r>
        </a:p>
      </dgm:t>
    </dgm:pt>
    <dgm:pt modelId="{E565A14A-767D-4593-B4C8-CE9FD28425C8}" type="parTrans" cxnId="{22740825-16D7-4B78-AC95-D67855EA40E6}">
      <dgm:prSet/>
      <dgm:spPr/>
      <dgm:t>
        <a:bodyPr/>
        <a:lstStyle/>
        <a:p>
          <a:endParaRPr lang="en-US"/>
        </a:p>
      </dgm:t>
    </dgm:pt>
    <dgm:pt modelId="{AA8FDCB6-01C3-46CE-A6EF-D73CCEE5D64F}" type="sibTrans" cxnId="{22740825-16D7-4B78-AC95-D67855EA40E6}">
      <dgm:prSet/>
      <dgm:spPr/>
      <dgm:t>
        <a:bodyPr/>
        <a:lstStyle/>
        <a:p>
          <a:endParaRPr lang="en-US"/>
        </a:p>
      </dgm:t>
    </dgm:pt>
    <dgm:pt modelId="{CAFD00A7-003D-4C70-9D14-0AA35FB39696}">
      <dgm:prSet custT="1"/>
      <dgm:spPr/>
      <dgm:t>
        <a:bodyPr/>
        <a:lstStyle/>
        <a:p>
          <a:r>
            <a:rPr lang="en-US" sz="1400" b="1" kern="1200" dirty="0"/>
            <a:t>I identify challenges I’ve faced and things I’ve learned, so I can encourage myself </a:t>
          </a:r>
          <a:endParaRPr lang="en-US" sz="1400" b="1" i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BF388D1E-0B99-4B98-A89C-EFBAE85DEA24}" type="parTrans" cxnId="{A5B4806D-4351-4377-94A6-D18C54771A46}">
      <dgm:prSet/>
      <dgm:spPr/>
      <dgm:t>
        <a:bodyPr/>
        <a:lstStyle/>
        <a:p>
          <a:endParaRPr lang="en-US"/>
        </a:p>
      </dgm:t>
    </dgm:pt>
    <dgm:pt modelId="{74CF83C0-8B73-4455-A00A-847CB9E13F99}" type="sibTrans" cxnId="{A5B4806D-4351-4377-94A6-D18C54771A46}">
      <dgm:prSet/>
      <dgm:spPr/>
      <dgm:t>
        <a:bodyPr/>
        <a:lstStyle/>
        <a:p>
          <a:endParaRPr lang="en-US"/>
        </a:p>
      </dgm:t>
    </dgm:pt>
    <dgm:pt modelId="{9740F700-ADB1-4998-8BA2-85A3D20731CF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adjust my pace, my priorities and my strategies to fit the situation</a:t>
          </a:r>
        </a:p>
      </dgm:t>
    </dgm:pt>
    <dgm:pt modelId="{9D0CF955-9759-4E28-AAED-A89E9295477E}" type="parTrans" cxnId="{461D4A60-51CA-4E28-AF6A-CC9D4D39353F}">
      <dgm:prSet/>
      <dgm:spPr/>
      <dgm:t>
        <a:bodyPr/>
        <a:lstStyle/>
        <a:p>
          <a:endParaRPr lang="en-US"/>
        </a:p>
      </dgm:t>
    </dgm:pt>
    <dgm:pt modelId="{421B27EC-1A8E-4971-BDE1-2CD2E118201B}" type="sibTrans" cxnId="{461D4A60-51CA-4E28-AF6A-CC9D4D39353F}">
      <dgm:prSet/>
      <dgm:spPr/>
      <dgm:t>
        <a:bodyPr/>
        <a:lstStyle/>
        <a:p>
          <a:endParaRPr lang="en-US"/>
        </a:p>
      </dgm:t>
    </dgm:pt>
    <dgm:pt modelId="{C117C949-F56C-4552-BAED-95FA7DDC7AB3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</a:t>
          </a:r>
          <a:r>
            <a:rPr lang="en-US" sz="15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accept responsibility for my actions rather than blaming others and retaliating</a:t>
          </a:r>
        </a:p>
      </dgm:t>
    </dgm:pt>
    <dgm:pt modelId="{A0071A49-CC21-426C-99F1-D3132992EE0B}" type="parTrans" cxnId="{40343292-21DE-4637-8A3F-E0B94E2ED933}">
      <dgm:prSet/>
      <dgm:spPr/>
      <dgm:t>
        <a:bodyPr/>
        <a:lstStyle/>
        <a:p>
          <a:endParaRPr lang="en-US"/>
        </a:p>
      </dgm:t>
    </dgm:pt>
    <dgm:pt modelId="{3FFCA2FF-BD01-4AA7-9E15-EB71763AF62A}" type="sibTrans" cxnId="{40343292-21DE-4637-8A3F-E0B94E2ED933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73410" custLinFactNeighborX="12128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1"/>
      <dgm:spPr/>
    </dgm:pt>
    <dgm:pt modelId="{DF297463-A511-450B-8B9A-210F5EDA757E}" type="pres">
      <dgm:prSet presAssocID="{C3330B1A-03C9-47A7-A2CC-E65B63687A6A}" presName="childText" presStyleLbl="bgAcc1" presStyleIdx="0" presStyleCnt="21" custScaleX="244880" custScaleY="163253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1"/>
      <dgm:spPr/>
    </dgm:pt>
    <dgm:pt modelId="{29B5BF5A-7AF5-4D76-A8AB-3D979CEE9E28}" type="pres">
      <dgm:prSet presAssocID="{AA36F164-1F98-47B3-9CA3-409028A4EC19}" presName="childText" presStyleLbl="bgAcc1" presStyleIdx="1" presStyleCnt="21" custScaleX="244880" custScaleY="110783" custLinFactY="61963" custLinFactNeighborX="-117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21"/>
      <dgm:spPr/>
    </dgm:pt>
    <dgm:pt modelId="{BAA99FA3-5A9A-4289-B73D-D073AC57D0D3}" type="pres">
      <dgm:prSet presAssocID="{AE2FA323-6FB1-4E85-8A13-80BDCD5BD025}" presName="childText" presStyleLbl="bgAcc1" presStyleIdx="2" presStyleCnt="21" custScaleX="244880" custScaleY="146928" custLinFactY="-45102" custLinFactNeighborX="844" custLinFactNeighborY="-100000">
        <dgm:presLayoutVars>
          <dgm:bulletEnabled val="1"/>
        </dgm:presLayoutVars>
      </dgm:prSet>
      <dgm:spPr/>
    </dgm:pt>
    <dgm:pt modelId="{64AF948F-ABE9-490E-8BC9-CECA0925FA22}" type="pres">
      <dgm:prSet presAssocID="{D60EC326-A4FD-462D-A695-A8B7E497948C}" presName="Name13" presStyleLbl="parChTrans1D2" presStyleIdx="3" presStyleCnt="21"/>
      <dgm:spPr/>
    </dgm:pt>
    <dgm:pt modelId="{889822D1-7097-4BEE-9209-EC92D34F31A4}" type="pres">
      <dgm:prSet presAssocID="{38CFC7E2-9B83-4900-9DB0-52C9666BDD13}" presName="childText" presStyleLbl="bgAcc1" presStyleIdx="3" presStyleCnt="21" custScaleX="244880" custScaleY="114277" custLinFactNeighborX="1611" custLinFactNeighborY="-9581">
        <dgm:presLayoutVars>
          <dgm:bulletEnabled val="1"/>
        </dgm:presLayoutVars>
      </dgm:prSet>
      <dgm:spPr/>
    </dgm:pt>
    <dgm:pt modelId="{D28122E2-5950-496E-B630-6D5E059F0ADE}" type="pres">
      <dgm:prSet presAssocID="{BF388D1E-0B99-4B98-A89C-EFBAE85DEA24}" presName="Name13" presStyleLbl="parChTrans1D2" presStyleIdx="4" presStyleCnt="21"/>
      <dgm:spPr/>
    </dgm:pt>
    <dgm:pt modelId="{670AB3DB-43EB-474D-9D6E-C9A6505485D5}" type="pres">
      <dgm:prSet presAssocID="{CAFD00A7-003D-4C70-9D14-0AA35FB39696}" presName="childText" presStyleLbl="bgAcc1" presStyleIdx="4" presStyleCnt="21" custScaleX="239916" custScaleY="143950" custLinFactNeighborX="2724" custLinFactNeighborY="-497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5487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5" presStyleCnt="21"/>
      <dgm:spPr/>
    </dgm:pt>
    <dgm:pt modelId="{C39F29AE-98BE-4AE0-B7B3-77FDF6D97113}" type="pres">
      <dgm:prSet presAssocID="{2A6D11E9-5FD8-4149-80F2-699494C55B44}" presName="childText" presStyleLbl="bgAcc1" presStyleIdx="5" presStyleCnt="21" custScaleX="239263" custScaleY="127956" custLinFactNeighborX="133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21"/>
      <dgm:spPr/>
    </dgm:pt>
    <dgm:pt modelId="{78412B39-62DF-46EE-A12E-65DBFA8E27B5}" type="pres">
      <dgm:prSet presAssocID="{B4B216AA-0D51-473B-B440-27DE7C857922}" presName="childText" presStyleLbl="bgAcc1" presStyleIdx="6" presStyleCnt="21" custScaleX="239263" custScaleY="159944" custLinFactNeighborX="-207" custLinFactNeighborY="6248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7" presStyleCnt="21"/>
      <dgm:spPr/>
    </dgm:pt>
    <dgm:pt modelId="{08D68C2D-17F3-472A-9FB2-501D95D4551B}" type="pres">
      <dgm:prSet presAssocID="{056E540C-6F1D-4B83-9384-50A99B007184}" presName="childText" presStyleLbl="bgAcc1" presStyleIdx="7" presStyleCnt="21" custScaleX="247178" custScaleY="159379" custLinFactNeighborX="3133" custLinFactNeighborY="-168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8" presStyleCnt="21"/>
      <dgm:spPr/>
    </dgm:pt>
    <dgm:pt modelId="{870FF0D6-09F5-416E-8F72-682ACEE39E82}" type="pres">
      <dgm:prSet presAssocID="{CADB9EC7-4EF8-461B-A4FA-3C060A0D9792}" presName="childText" presStyleLbl="bgAcc1" presStyleIdx="8" presStyleCnt="21" custScaleX="239263" custScaleY="130348" custLinFactNeighborX="3133" custLinFactNeighborY="-9054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9" presStyleCnt="21"/>
      <dgm:spPr/>
    </dgm:pt>
    <dgm:pt modelId="{1ED168A6-FC7A-4259-86A4-5BED0016657B}" type="pres">
      <dgm:prSet presAssocID="{561BA37C-FA11-4077-BE2B-54D3CD13A6D9}" presName="childText" presStyleLbl="bgAcc1" presStyleIdx="9" presStyleCnt="21" custScaleX="247568" custScaleY="118751" custLinFactNeighborX="3133" custLinFactNeighborY="-11740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87311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0" presStyleCnt="21"/>
      <dgm:spPr/>
    </dgm:pt>
    <dgm:pt modelId="{F7510867-70CA-4F2A-822F-3385584A539A}" type="pres">
      <dgm:prSet presAssocID="{17C442B5-CC9F-4F7B-9FA1-8C942E5F0288}" presName="childText" presStyleLbl="bgAcc1" presStyleIdx="10" presStyleCnt="21" custScaleX="239263" custScaleY="111961" custLinFactY="17985" custLinFactNeighborX="-368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1" presStyleCnt="21"/>
      <dgm:spPr/>
    </dgm:pt>
    <dgm:pt modelId="{80395ED7-63FC-4D49-BC9E-E44A2E2EA106}" type="pres">
      <dgm:prSet presAssocID="{A57066E6-8FDA-4612-9CD9-7099483D4F83}" presName="childText" presStyleLbl="bgAcc1" presStyleIdx="11" presStyleCnt="21" custScaleX="239263" custScaleY="95967" custLinFactY="14357" custLinFactNeighborX="-438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2" presStyleCnt="21"/>
      <dgm:spPr/>
    </dgm:pt>
    <dgm:pt modelId="{385A5780-629C-4447-9035-8479E2F179A3}" type="pres">
      <dgm:prSet presAssocID="{E27F1183-5021-4ED6-A96D-7D1E2040723B}" presName="childText" presStyleLbl="bgAcc1" presStyleIdx="12" presStyleCnt="21" custScaleX="239263" custScaleY="111961" custLinFactY="-100000" custLinFactNeighborX="-2925" custLinFactNeighborY="-169893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21"/>
      <dgm:spPr/>
    </dgm:pt>
    <dgm:pt modelId="{B9D985C4-9442-44DD-96E3-CB96F13060BF}" type="pres">
      <dgm:prSet presAssocID="{A491C974-47B2-4917-997D-3A9BE4E638F9}" presName="childText" presStyleLbl="bgAcc1" presStyleIdx="13" presStyleCnt="21" custScaleX="239263" custScaleY="107190" custLinFactNeighborX="1679" custLinFactNeighborY="-21922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21"/>
      <dgm:spPr/>
    </dgm:pt>
    <dgm:pt modelId="{5F719075-5D50-47FC-B266-EA7C7EC669A1}" type="pres">
      <dgm:prSet presAssocID="{883042C2-40B7-425A-88DA-28D1D82F33FD}" presName="childText" presStyleLbl="bgAcc1" presStyleIdx="14" presStyleCnt="21" custScaleX="239263" custScaleY="127955" custLinFactNeighborY="-26033">
        <dgm:presLayoutVars>
          <dgm:bulletEnabled val="1"/>
        </dgm:presLayoutVars>
      </dgm:prSet>
      <dgm:spPr/>
    </dgm:pt>
    <dgm:pt modelId="{B18CBC64-2491-4DCF-ABA7-A94FE133EAB2}" type="pres">
      <dgm:prSet presAssocID="{9D0CF955-9759-4E28-AAED-A89E9295477E}" presName="Name13" presStyleLbl="parChTrans1D2" presStyleIdx="15" presStyleCnt="21"/>
      <dgm:spPr/>
    </dgm:pt>
    <dgm:pt modelId="{9F903258-9073-434B-B9E3-9E8765ECD6E8}" type="pres">
      <dgm:prSet presAssocID="{9740F700-ADB1-4998-8BA2-85A3D20731CF}" presName="childText" presStyleLbl="bgAcc1" presStyleIdx="15" presStyleCnt="21" custScaleX="243203" custScaleY="127955" custLinFactNeighborY="-29733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73410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1D197A4B-7D55-481D-B3AA-BBB1B5189CED}" type="pres">
      <dgm:prSet presAssocID="{E9318839-4B02-4F3B-84BE-57B90431A35E}" presName="Name13" presStyleLbl="parChTrans1D2" presStyleIdx="16" presStyleCnt="21"/>
      <dgm:spPr/>
    </dgm:pt>
    <dgm:pt modelId="{0E848A71-D174-48AD-8A80-868C965BA9A9}" type="pres">
      <dgm:prSet presAssocID="{CBCBFF23-13FE-478E-8EF4-6E5CDA9338E1}" presName="childText" presStyleLbl="bgAcc1" presStyleIdx="16" presStyleCnt="21" custAng="0" custScaleX="263081" custScaleY="127955" custLinFactNeighborY="-5347">
        <dgm:presLayoutVars>
          <dgm:bulletEnabled val="1"/>
        </dgm:presLayoutVars>
      </dgm:prSet>
      <dgm:spPr/>
    </dgm:pt>
    <dgm:pt modelId="{2CA5CAB4-BBC2-476A-A3BD-E1BF19EEDD70}" type="pres">
      <dgm:prSet presAssocID="{A0071A49-CC21-426C-99F1-D3132992EE0B}" presName="Name13" presStyleLbl="parChTrans1D2" presStyleIdx="17" presStyleCnt="21"/>
      <dgm:spPr/>
    </dgm:pt>
    <dgm:pt modelId="{3E9F298C-ED43-4385-AE01-D4B534414700}" type="pres">
      <dgm:prSet presAssocID="{C117C949-F56C-4552-BAED-95FA7DDC7AB3}" presName="childText" presStyleLbl="bgAcc1" presStyleIdx="17" presStyleCnt="21" custScaleX="264982" custScaleY="130603" custLinFactNeighborY="-8885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8" presStyleCnt="21"/>
      <dgm:spPr/>
    </dgm:pt>
    <dgm:pt modelId="{5AC54F71-1837-4147-A5C8-71C80E1891B3}" type="pres">
      <dgm:prSet presAssocID="{F1CDE6F8-0CAD-4756-A579-44DC1C1E22C2}" presName="childText" presStyleLbl="bgAcc1" presStyleIdx="18" presStyleCnt="21" custScaleX="260150" custScaleY="159944" custLinFactNeighborY="-11825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19" presStyleCnt="21"/>
      <dgm:spPr/>
    </dgm:pt>
    <dgm:pt modelId="{32A78BD6-E0B9-43F5-987C-37B8D8B879CB}" type="pres">
      <dgm:prSet presAssocID="{3AD9C701-37C8-4294-A350-23BAC59EB7C3}" presName="childText" presStyleLbl="bgAcc1" presStyleIdx="19" presStyleCnt="21" custScaleX="262930" custScaleY="135579" custLinFactNeighborX="370" custLinFactNeighborY="-3014">
        <dgm:presLayoutVars>
          <dgm:bulletEnabled val="1"/>
        </dgm:presLayoutVars>
      </dgm:prSet>
      <dgm:spPr/>
    </dgm:pt>
    <dgm:pt modelId="{27A59B12-D798-4495-92F7-3E1DB16DA79E}" type="pres">
      <dgm:prSet presAssocID="{E565A14A-767D-4593-B4C8-CE9FD28425C8}" presName="Name13" presStyleLbl="parChTrans1D2" presStyleIdx="20" presStyleCnt="21"/>
      <dgm:spPr/>
    </dgm:pt>
    <dgm:pt modelId="{49AEACDF-DC29-46E4-A638-F18D2A3A92AC}" type="pres">
      <dgm:prSet presAssocID="{DA916DEC-C996-4C10-B25E-866B09926786}" presName="childText" presStyleLbl="bgAcc1" presStyleIdx="20" presStyleCnt="21" custScaleX="254571" custScaleY="117354">
        <dgm:presLayoutVars>
          <dgm:bulletEnabled val="1"/>
        </dgm:presLayoutVars>
      </dgm:prSet>
      <dgm:spPr/>
    </dgm:pt>
  </dgm:ptLst>
  <dgm:cxnLst>
    <dgm:cxn modelId="{C8377403-F215-4428-8D2F-390227E52245}" type="presOf" srcId="{2748EFCC-CDE4-4FE6-A5C6-B25784282F6B}" destId="{D6A7DC38-C43A-4C89-8FA9-B70217BA481B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02D63808-3099-4C23-B5EB-2782F8C24121}" srcId="{99A6C944-06B8-421D-A63F-D9A5042DF3C9}" destId="{38CFC7E2-9B83-4900-9DB0-52C9666BDD13}" srcOrd="3" destOrd="0" parTransId="{D60EC326-A4FD-462D-A695-A8B7E497948C}" sibTransId="{7E9E9CCB-0C23-48B0-B522-A86E2D723A59}"/>
    <dgm:cxn modelId="{315F630C-B38D-4C76-938A-0CA4B4B7E8C3}" type="presOf" srcId="{DA916DEC-C996-4C10-B25E-866B09926786}" destId="{49AEACDF-DC29-46E4-A638-F18D2A3A92AC}" srcOrd="0" destOrd="0" presId="urn:microsoft.com/office/officeart/2005/8/layout/hierarchy3"/>
    <dgm:cxn modelId="{8674B10E-09B4-40A8-873E-A33BE495A701}" type="presOf" srcId="{561BA37C-FA11-4077-BE2B-54D3CD13A6D9}" destId="{1ED168A6-FC7A-4259-86A4-5BED0016657B}" srcOrd="0" destOrd="0" presId="urn:microsoft.com/office/officeart/2005/8/layout/hierarchy3"/>
    <dgm:cxn modelId="{5A352511-5D37-41E8-91D2-1703A2D7EE4C}" type="presOf" srcId="{883042C2-40B7-425A-88DA-28D1D82F33FD}" destId="{5F719075-5D50-47FC-B266-EA7C7EC669A1}" srcOrd="0" destOrd="0" presId="urn:microsoft.com/office/officeart/2005/8/layout/hierarchy3"/>
    <dgm:cxn modelId="{CF3AF612-D6F8-4CA9-BEFC-FDD8E665AAB7}" type="presOf" srcId="{11538322-46AD-4CC2-8200-BF13216A4B7E}" destId="{A0423C1F-888C-430D-960A-5EEEFFE0D9EE}" srcOrd="0" destOrd="0" presId="urn:microsoft.com/office/officeart/2005/8/layout/hierarchy3"/>
    <dgm:cxn modelId="{6F0DBD17-9351-45D7-8544-EF817FCD7B86}" type="presOf" srcId="{99A6C944-06B8-421D-A63F-D9A5042DF3C9}" destId="{795A0B50-A8C2-44DC-9773-F6BF55470E82}" srcOrd="1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31FA801E-749F-4412-BF6B-AAAC136B68A8}" type="presOf" srcId="{FEA9C3D2-E553-4405-86E2-2F07E5E7588A}" destId="{A5EBC5C2-6641-4814-8FE0-4B646803A014}" srcOrd="0" destOrd="0" presId="urn:microsoft.com/office/officeart/2005/8/layout/hierarchy3"/>
    <dgm:cxn modelId="{EB64DD1E-8B1E-431B-911E-D6EE54E36987}" type="presOf" srcId="{D60EC326-A4FD-462D-A695-A8B7E497948C}" destId="{64AF948F-ABE9-490E-8BC9-CECA0925FA22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9A480A22-6DF2-4F59-B375-690FDBDFB93E}" type="presOf" srcId="{CAFD00A7-003D-4C70-9D14-0AA35FB39696}" destId="{670AB3DB-43EB-474D-9D6E-C9A6505485D5}" srcOrd="0" destOrd="0" presId="urn:microsoft.com/office/officeart/2005/8/layout/hierarchy3"/>
    <dgm:cxn modelId="{22740825-16D7-4B78-AC95-D67855EA40E6}" srcId="{E430B8F9-2036-4FC6-87A7-77E1FF35C1B1}" destId="{DA916DEC-C996-4C10-B25E-866B09926786}" srcOrd="4" destOrd="0" parTransId="{E565A14A-767D-4593-B4C8-CE9FD28425C8}" sibTransId="{AA8FDCB6-01C3-46CE-A6EF-D73CCEE5D64F}"/>
    <dgm:cxn modelId="{9913D626-7287-4F9A-82F1-2D7D78CD7796}" type="presOf" srcId="{AA36F164-1F98-47B3-9CA3-409028A4EC19}" destId="{29B5BF5A-7AF5-4D76-A8AB-3D979CEE9E28}" srcOrd="0" destOrd="0" presId="urn:microsoft.com/office/officeart/2005/8/layout/hierarchy3"/>
    <dgm:cxn modelId="{AAF3A82C-C15A-4ABB-9DCB-D76A16E49C6C}" type="presOf" srcId="{A57066E6-8FDA-4612-9CD9-7099483D4F83}" destId="{80395ED7-63FC-4D49-BC9E-E44A2E2EA106}" srcOrd="0" destOrd="0" presId="urn:microsoft.com/office/officeart/2005/8/layout/hierarchy3"/>
    <dgm:cxn modelId="{1105D72F-A3A0-457C-B684-65C60D81BE3D}" type="presOf" srcId="{C3330B1A-03C9-47A7-A2CC-E65B63687A6A}" destId="{DF297463-A511-450B-8B9A-210F5EDA757E}" srcOrd="0" destOrd="0" presId="urn:microsoft.com/office/officeart/2005/8/layout/hierarchy3"/>
    <dgm:cxn modelId="{CC73F62F-C5C5-4417-9A34-88D28B7C4CC4}" type="presOf" srcId="{E27F1183-5021-4ED6-A96D-7D1E2040723B}" destId="{385A5780-629C-4447-9035-8479E2F179A3}" srcOrd="0" destOrd="0" presId="urn:microsoft.com/office/officeart/2005/8/layout/hierarchy3"/>
    <dgm:cxn modelId="{2FC34234-FC8C-4E0B-811F-39645EE68279}" type="presOf" srcId="{99A6C944-06B8-421D-A63F-D9A5042DF3C9}" destId="{242EA73F-34E2-4437-867D-8E9E8C062D9D}" srcOrd="0" destOrd="0" presId="urn:microsoft.com/office/officeart/2005/8/layout/hierarchy3"/>
    <dgm:cxn modelId="{E5326C36-5C55-4691-93B3-83CF5A17A5A0}" type="presOf" srcId="{BF388D1E-0B99-4B98-A89C-EFBAE85DEA24}" destId="{D28122E2-5950-496E-B630-6D5E059F0ADE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461D4A60-51CA-4E28-AF6A-CC9D4D39353F}" srcId="{FEA9C3D2-E553-4405-86E2-2F07E5E7588A}" destId="{9740F700-ADB1-4998-8BA2-85A3D20731CF}" srcOrd="5" destOrd="0" parTransId="{9D0CF955-9759-4E28-AAED-A89E9295477E}" sibTransId="{421B27EC-1A8E-4971-BDE1-2CD2E118201B}"/>
    <dgm:cxn modelId="{A40E0242-8281-4060-918F-7D69569E9901}" type="presOf" srcId="{E565A14A-767D-4593-B4C8-CE9FD28425C8}" destId="{27A59B12-D798-4495-92F7-3E1DB16DA79E}" srcOrd="0" destOrd="0" presId="urn:microsoft.com/office/officeart/2005/8/layout/hierarchy3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AE521E44-18A5-4990-BCBF-6E31C90200A8}" type="presOf" srcId="{C117C949-F56C-4552-BAED-95FA7DDC7AB3}" destId="{3E9F298C-ED43-4385-AE01-D4B534414700}" srcOrd="0" destOrd="0" presId="urn:microsoft.com/office/officeart/2005/8/layout/hierarchy3"/>
    <dgm:cxn modelId="{4014C467-04D8-4778-A03A-A592DDDF10E6}" type="presOf" srcId="{A0B6580F-1E7F-4989-BA3E-A7B3121A3897}" destId="{FE9B0786-9C6B-4AD7-A409-ED87A398F2B0}" srcOrd="0" destOrd="0" presId="urn:microsoft.com/office/officeart/2005/8/layout/hierarchy3"/>
    <dgm:cxn modelId="{11AADF67-7F8E-4EB8-9BC8-8D93476BEAF9}" type="presOf" srcId="{3766BF59-2955-4E12-905A-C163FC6FC4CB}" destId="{AFACED90-1065-40F9-AFE5-F968FE1BED0A}" srcOrd="0" destOrd="0" presId="urn:microsoft.com/office/officeart/2005/8/layout/hierarchy3"/>
    <dgm:cxn modelId="{14962548-E589-4EAD-8BFD-C4B609BBA74A}" type="presOf" srcId="{CADB9EC7-4EF8-461B-A4FA-3C060A0D9792}" destId="{870FF0D6-09F5-416E-8F72-682ACEE39E82}" srcOrd="0" destOrd="0" presId="urn:microsoft.com/office/officeart/2005/8/layout/hierarchy3"/>
    <dgm:cxn modelId="{D4DC234A-BFBC-48D6-957F-A2E2AE4E6686}" type="presOf" srcId="{A491C974-47B2-4917-997D-3A9BE4E638F9}" destId="{B9D985C4-9442-44DD-96E3-CB96F13060BF}" srcOrd="0" destOrd="0" presId="urn:microsoft.com/office/officeart/2005/8/layout/hierarchy3"/>
    <dgm:cxn modelId="{A5BE654A-EBDB-4891-A278-EAE888DF5134}" type="presOf" srcId="{3F231396-4217-4EFD-B68C-A893532218FF}" destId="{D155CE55-C30D-4CCD-A3A8-69850F76AF54}" srcOrd="0" destOrd="0" presId="urn:microsoft.com/office/officeart/2005/8/layout/hierarchy3"/>
    <dgm:cxn modelId="{307D1A6B-A17F-4E0A-8718-E76C03651A98}" type="presOf" srcId="{9546EBFC-56BA-447C-AB13-66C853AC85CB}" destId="{4E72C405-5C20-445D-8554-E71D09BE2B59}" srcOrd="0" destOrd="0" presId="urn:microsoft.com/office/officeart/2005/8/layout/hierarchy3"/>
    <dgm:cxn modelId="{DFAA826C-E07D-4790-8BEA-93499563722C}" type="presOf" srcId="{E430B8F9-2036-4FC6-87A7-77E1FF35C1B1}" destId="{6DBC7515-9E0C-4B4D-8C96-0AE1AC6C9F5B}" srcOrd="1" destOrd="0" presId="urn:microsoft.com/office/officeart/2005/8/layout/hierarchy3"/>
    <dgm:cxn modelId="{A5B4806D-4351-4377-94A6-D18C54771A46}" srcId="{99A6C944-06B8-421D-A63F-D9A5042DF3C9}" destId="{CAFD00A7-003D-4C70-9D14-0AA35FB39696}" srcOrd="4" destOrd="0" parTransId="{BF388D1E-0B99-4B98-A89C-EFBAE85DEA24}" sibTransId="{74CF83C0-8B73-4455-A00A-847CB9E13F99}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D370526F-9505-4BCA-8D97-7D04EA9D7C80}" type="presOf" srcId="{AE2FA323-6FB1-4E85-8A13-80BDCD5BD025}" destId="{BAA99FA3-5A9A-4289-B73D-D073AC57D0D3}" srcOrd="0" destOrd="0" presId="urn:microsoft.com/office/officeart/2005/8/layout/hierarchy3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D919B273-A8B5-4AEF-9306-6687AE3194F0}" type="presOf" srcId="{056E540C-6F1D-4B83-9384-50A99B007184}" destId="{08D68C2D-17F3-472A-9FB2-501D95D4551B}" srcOrd="0" destOrd="0" presId="urn:microsoft.com/office/officeart/2005/8/layout/hierarchy3"/>
    <dgm:cxn modelId="{600EE273-5689-42B0-826B-8356AAE29631}" type="presOf" srcId="{0907AC67-44F4-4C20-9E1B-CD837E029BD9}" destId="{0606F975-EA0D-49E8-9A4C-E2D4B5186203}" srcOrd="0" destOrd="0" presId="urn:microsoft.com/office/officeart/2005/8/layout/hierarchy3"/>
    <dgm:cxn modelId="{C7CB0475-7054-46DB-AD4E-BEBD227A81B6}" type="presOf" srcId="{E4FA90C5-08EB-45C0-A9B4-AE5448AAA92F}" destId="{25CA5344-8DF7-4315-9DFF-358F76ECFC18}" srcOrd="0" destOrd="0" presId="urn:microsoft.com/office/officeart/2005/8/layout/hierarchy3"/>
    <dgm:cxn modelId="{FCDD1583-1A5A-4EE1-B391-84377E1BA3B1}" type="presOf" srcId="{E430B8F9-2036-4FC6-87A7-77E1FF35C1B1}" destId="{28353B6D-F82F-401F-B693-B8AD55777E2E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176DA08B-5790-4305-8F13-2B007DEBFCC1}" type="presOf" srcId="{49B1006F-7748-485E-BCDE-9E260AFE0143}" destId="{8441ED0C-C400-4D20-B236-3749CB2CBDC3}" srcOrd="0" destOrd="0" presId="urn:microsoft.com/office/officeart/2005/8/layout/hierarchy3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88EE1092-D06C-4D98-9667-0A8F02E86F80}" type="presOf" srcId="{9740F700-ADB1-4998-8BA2-85A3D20731CF}" destId="{9F903258-9073-434B-B9E3-9E8765ECD6E8}" srcOrd="0" destOrd="0" presId="urn:microsoft.com/office/officeart/2005/8/layout/hierarchy3"/>
    <dgm:cxn modelId="{40343292-21DE-4637-8A3F-E0B94E2ED933}" srcId="{E430B8F9-2036-4FC6-87A7-77E1FF35C1B1}" destId="{C117C949-F56C-4552-BAED-95FA7DDC7AB3}" srcOrd="1" destOrd="0" parTransId="{A0071A49-CC21-426C-99F1-D3132992EE0B}" sibTransId="{3FFCA2FF-BD01-4AA7-9E15-EB71763AF62A}"/>
    <dgm:cxn modelId="{6C219094-E67F-47AA-B33E-A827FF6F62A0}" type="presOf" srcId="{17C442B5-CC9F-4F7B-9FA1-8C942E5F0288}" destId="{F7510867-70CA-4F2A-822F-3385584A539A}" srcOrd="0" destOrd="0" presId="urn:microsoft.com/office/officeart/2005/8/layout/hierarchy3"/>
    <dgm:cxn modelId="{8B1DF79A-DC1A-4D6A-AF9B-5E3135F5F992}" type="presOf" srcId="{FEA9C3D2-E553-4405-86E2-2F07E5E7588A}" destId="{66DC7F78-A428-4FF7-A84F-033ABA39B632}" srcOrd="1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99061EA1-2023-44AD-A036-0DAC0071645D}" type="presOf" srcId="{56A3CDC5-49AA-486B-BCC7-1E654D6C0D0E}" destId="{5C5249E7-640B-467F-BFF0-A6D38845DA32}" srcOrd="0" destOrd="0" presId="urn:microsoft.com/office/officeart/2005/8/layout/hierarchy3"/>
    <dgm:cxn modelId="{228567A5-ED60-4CDE-B3FF-36E7AE7933D6}" type="presOf" srcId="{83F11DA5-71D1-4BE1-971A-A247F04EA577}" destId="{B400CA7E-8B77-4681-B3FE-99D00B5810EE}" srcOrd="0" destOrd="0" presId="urn:microsoft.com/office/officeart/2005/8/layout/hierarchy3"/>
    <dgm:cxn modelId="{628E37A8-A175-409D-88B1-A5155A61454B}" type="presOf" srcId="{EEBA08B1-DE01-49DE-A992-0693F68327BC}" destId="{8C72554C-8017-401B-B8FA-21420243F1C2}" srcOrd="0" destOrd="0" presId="urn:microsoft.com/office/officeart/2005/8/layout/hierarchy3"/>
    <dgm:cxn modelId="{43E5A8A8-1980-446E-AC38-9B6EE40DAB8D}" type="presOf" srcId="{B4B216AA-0D51-473B-B440-27DE7C857922}" destId="{78412B39-62DF-46EE-A12E-65DBFA8E27B5}" srcOrd="0" destOrd="0" presId="urn:microsoft.com/office/officeart/2005/8/layout/hierarchy3"/>
    <dgm:cxn modelId="{501CA5AF-9CFB-44A0-83EC-8EFD1FB2155F}" type="presOf" srcId="{F1CDE6F8-0CAD-4756-A579-44DC1C1E22C2}" destId="{5AC54F71-1837-4147-A5C8-71C80E1891B3}" srcOrd="0" destOrd="0" presId="urn:microsoft.com/office/officeart/2005/8/layout/hierarchy3"/>
    <dgm:cxn modelId="{F814D4B1-F2E2-4730-94AD-A1F8990E3C4B}" srcId="{E430B8F9-2036-4FC6-87A7-77E1FF35C1B1}" destId="{CBCBFF23-13FE-478E-8EF4-6E5CDA9338E1}" srcOrd="0" destOrd="0" parTransId="{E9318839-4B02-4F3B-84BE-57B90431A35E}" sibTransId="{4CF81CD5-40A1-462E-83B0-CC8D493098F8}"/>
    <dgm:cxn modelId="{7EBD3CB2-1EB6-4DFF-BE0D-495B06603BD1}" type="presOf" srcId="{22FC1F93-3482-43FD-920E-066D7019FA88}" destId="{21BFA57D-4E31-4350-A745-AE0E23F2FE20}" srcOrd="0" destOrd="0" presId="urn:microsoft.com/office/officeart/2005/8/layout/hierarchy3"/>
    <dgm:cxn modelId="{EBAE94B7-B585-4B23-970C-E1C08067A26E}" type="presOf" srcId="{3AD9C701-37C8-4294-A350-23BAC59EB7C3}" destId="{32A78BD6-E0B9-43F5-987C-37B8D8B879CB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9C5C6BF-BC7E-4FFD-99B5-46C0F5D054B3}" type="presOf" srcId="{B0639C4F-1949-4FFF-A700-1F9B9E2FEF1C}" destId="{8F18DCBC-F834-447E-AA2D-FF4A161446E1}" srcOrd="0" destOrd="0" presId="urn:microsoft.com/office/officeart/2005/8/layout/hierarchy3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C3A48ACD-4A83-46C1-9DCE-34733154EB5A}" type="presOf" srcId="{2A6D11E9-5FD8-4149-80F2-699494C55B44}" destId="{C39F29AE-98BE-4AE0-B7B3-77FDF6D97113}" srcOrd="0" destOrd="0" presId="urn:microsoft.com/office/officeart/2005/8/layout/hierarchy3"/>
    <dgm:cxn modelId="{41E19DCD-5B98-4182-95C6-E95F57F763D4}" type="presOf" srcId="{9D0CF955-9759-4E28-AAED-A89E9295477E}" destId="{B18CBC64-2491-4DCF-ABA7-A94FE133EAB2}" srcOrd="0" destOrd="0" presId="urn:microsoft.com/office/officeart/2005/8/layout/hierarchy3"/>
    <dgm:cxn modelId="{1F8AA9D2-AFE5-45A3-B8BB-FE17FAB22708}" type="presOf" srcId="{B31B2055-BA42-4265-90AD-B94BF1B90025}" destId="{0C1ED793-CA65-4A07-82C2-3702722CC6B0}" srcOrd="0" destOrd="0" presId="urn:microsoft.com/office/officeart/2005/8/layout/hierarchy3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1DC85CDC-E3A7-4283-AE34-51C5D2F554BE}" type="presOf" srcId="{E9318839-4B02-4F3B-84BE-57B90431A35E}" destId="{1D197A4B-7D55-481D-B3AA-BBB1B5189CED}" srcOrd="0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547713E2-D219-4B40-98EC-AD0E30DA2F10}" type="presOf" srcId="{38CFC7E2-9B83-4900-9DB0-52C9666BDD13}" destId="{889822D1-7097-4BEE-9209-EC92D34F31A4}" srcOrd="0" destOrd="0" presId="urn:microsoft.com/office/officeart/2005/8/layout/hierarchy3"/>
    <dgm:cxn modelId="{37F4F6E4-2B9F-4BED-AF81-688E0562472E}" type="presOf" srcId="{CBCBFF23-13FE-478E-8EF4-6E5CDA9338E1}" destId="{0E848A71-D174-48AD-8A80-868C965BA9A9}" srcOrd="0" destOrd="0" presId="urn:microsoft.com/office/officeart/2005/8/layout/hierarchy3"/>
    <dgm:cxn modelId="{6059BCF1-3030-413B-B177-B52EFF38EFF6}" type="presOf" srcId="{472FAEE3-2CB8-4968-9BB6-321860A96D58}" destId="{81480097-026C-4291-BE30-871E56162BDA}" srcOrd="0" destOrd="0" presId="urn:microsoft.com/office/officeart/2005/8/layout/hierarchy3"/>
    <dgm:cxn modelId="{1BE811F4-E129-4B9D-AEF1-B9A1C67C727F}" type="presOf" srcId="{28D960F6-0D94-48BA-9E6C-C43A26BCA992}" destId="{55AB2A88-44EB-4964-8F6A-43ACF3D4605E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ED7022F8-2AE7-4B11-BF59-8E16356A206A}" type="presOf" srcId="{0907AC67-44F4-4C20-9E1B-CD837E029BD9}" destId="{1D5953B2-9828-4938-A7A4-A9EB45341F1E}" srcOrd="1" destOrd="0" presId="urn:microsoft.com/office/officeart/2005/8/layout/hierarchy3"/>
    <dgm:cxn modelId="{7E90F7FC-B45C-4AC0-A870-CD4709E2B065}" type="presOf" srcId="{A0071A49-CC21-426C-99F1-D3132992EE0B}" destId="{2CA5CAB4-BBC2-476A-A3BD-E1BF19EEDD70}" srcOrd="0" destOrd="0" presId="urn:microsoft.com/office/officeart/2005/8/layout/hierarchy3"/>
    <dgm:cxn modelId="{5C09E296-6ABD-4696-8D6C-1D5BDFFA19DA}" type="presParOf" srcId="{FE9B0786-9C6B-4AD7-A409-ED87A398F2B0}" destId="{0F7A7922-8A88-4BD8-BA5C-6250DCB4FB65}" srcOrd="0" destOrd="0" presId="urn:microsoft.com/office/officeart/2005/8/layout/hierarchy3"/>
    <dgm:cxn modelId="{B417C5D1-481F-44FC-95B5-74C1BC84AF3F}" type="presParOf" srcId="{0F7A7922-8A88-4BD8-BA5C-6250DCB4FB65}" destId="{491E0690-3F03-4486-8E63-058BA028D367}" srcOrd="0" destOrd="0" presId="urn:microsoft.com/office/officeart/2005/8/layout/hierarchy3"/>
    <dgm:cxn modelId="{71A2DC9C-4CE8-43C0-AC9A-935736481A0F}" type="presParOf" srcId="{491E0690-3F03-4486-8E63-058BA028D367}" destId="{242EA73F-34E2-4437-867D-8E9E8C062D9D}" srcOrd="0" destOrd="0" presId="urn:microsoft.com/office/officeart/2005/8/layout/hierarchy3"/>
    <dgm:cxn modelId="{BF1FB6B7-85F0-492A-87C3-44F9A0C53AE5}" type="presParOf" srcId="{491E0690-3F03-4486-8E63-058BA028D367}" destId="{795A0B50-A8C2-44DC-9773-F6BF55470E82}" srcOrd="1" destOrd="0" presId="urn:microsoft.com/office/officeart/2005/8/layout/hierarchy3"/>
    <dgm:cxn modelId="{99D6B962-E09A-4D0D-A084-FBE516FB38A7}" type="presParOf" srcId="{0F7A7922-8A88-4BD8-BA5C-6250DCB4FB65}" destId="{0912568E-84A6-4E8A-A028-E629CEF0B080}" srcOrd="1" destOrd="0" presId="urn:microsoft.com/office/officeart/2005/8/layout/hierarchy3"/>
    <dgm:cxn modelId="{1CBC7C52-5552-4112-BC0E-A7D0024E751A}" type="presParOf" srcId="{0912568E-84A6-4E8A-A028-E629CEF0B080}" destId="{55AB2A88-44EB-4964-8F6A-43ACF3D4605E}" srcOrd="0" destOrd="0" presId="urn:microsoft.com/office/officeart/2005/8/layout/hierarchy3"/>
    <dgm:cxn modelId="{73702706-71D4-4308-9ABA-33BD84CE63C7}" type="presParOf" srcId="{0912568E-84A6-4E8A-A028-E629CEF0B080}" destId="{DF297463-A511-450B-8B9A-210F5EDA757E}" srcOrd="1" destOrd="0" presId="urn:microsoft.com/office/officeart/2005/8/layout/hierarchy3"/>
    <dgm:cxn modelId="{04DB1171-C975-4D12-91D5-7E1911AC369D}" type="presParOf" srcId="{0912568E-84A6-4E8A-A028-E629CEF0B080}" destId="{D155CE55-C30D-4CCD-A3A8-69850F76AF54}" srcOrd="2" destOrd="0" presId="urn:microsoft.com/office/officeart/2005/8/layout/hierarchy3"/>
    <dgm:cxn modelId="{E5B55013-8F1B-4C8E-92BB-923C512D1A6E}" type="presParOf" srcId="{0912568E-84A6-4E8A-A028-E629CEF0B080}" destId="{29B5BF5A-7AF5-4D76-A8AB-3D979CEE9E28}" srcOrd="3" destOrd="0" presId="urn:microsoft.com/office/officeart/2005/8/layout/hierarchy3"/>
    <dgm:cxn modelId="{CA5387B9-F8D1-4428-9E60-9579545897C0}" type="presParOf" srcId="{0912568E-84A6-4E8A-A028-E629CEF0B080}" destId="{8441ED0C-C400-4D20-B236-3749CB2CBDC3}" srcOrd="4" destOrd="0" presId="urn:microsoft.com/office/officeart/2005/8/layout/hierarchy3"/>
    <dgm:cxn modelId="{EEE2A2C7-33DC-46FD-80DE-2C6D326F4F59}" type="presParOf" srcId="{0912568E-84A6-4E8A-A028-E629CEF0B080}" destId="{BAA99FA3-5A9A-4289-B73D-D073AC57D0D3}" srcOrd="5" destOrd="0" presId="urn:microsoft.com/office/officeart/2005/8/layout/hierarchy3"/>
    <dgm:cxn modelId="{098714EB-42ED-4EEA-831F-3291D2B56552}" type="presParOf" srcId="{0912568E-84A6-4E8A-A028-E629CEF0B080}" destId="{64AF948F-ABE9-490E-8BC9-CECA0925FA22}" srcOrd="6" destOrd="0" presId="urn:microsoft.com/office/officeart/2005/8/layout/hierarchy3"/>
    <dgm:cxn modelId="{3AB13B05-4367-46D6-8029-FD1CEA2B90B1}" type="presParOf" srcId="{0912568E-84A6-4E8A-A028-E629CEF0B080}" destId="{889822D1-7097-4BEE-9209-EC92D34F31A4}" srcOrd="7" destOrd="0" presId="urn:microsoft.com/office/officeart/2005/8/layout/hierarchy3"/>
    <dgm:cxn modelId="{1E546EC4-3E0B-465D-A056-593ABA10BB7E}" type="presParOf" srcId="{0912568E-84A6-4E8A-A028-E629CEF0B080}" destId="{D28122E2-5950-496E-B630-6D5E059F0ADE}" srcOrd="8" destOrd="0" presId="urn:microsoft.com/office/officeart/2005/8/layout/hierarchy3"/>
    <dgm:cxn modelId="{BC1D8579-1309-428B-8B53-42F355C58C6B}" type="presParOf" srcId="{0912568E-84A6-4E8A-A028-E629CEF0B080}" destId="{670AB3DB-43EB-474D-9D6E-C9A6505485D5}" srcOrd="9" destOrd="0" presId="urn:microsoft.com/office/officeart/2005/8/layout/hierarchy3"/>
    <dgm:cxn modelId="{145F7F99-EF5A-4335-B7AE-B4091FF169E4}" type="presParOf" srcId="{FE9B0786-9C6B-4AD7-A409-ED87A398F2B0}" destId="{CD2B183E-298B-405C-8FE8-4CF7F5053FB4}" srcOrd="1" destOrd="0" presId="urn:microsoft.com/office/officeart/2005/8/layout/hierarchy3"/>
    <dgm:cxn modelId="{BF1D0061-B2FF-48DC-B590-0324D2A4AD0D}" type="presParOf" srcId="{CD2B183E-298B-405C-8FE8-4CF7F5053FB4}" destId="{CE5700AE-9252-4652-B145-1B576DB9C852}" srcOrd="0" destOrd="0" presId="urn:microsoft.com/office/officeart/2005/8/layout/hierarchy3"/>
    <dgm:cxn modelId="{FB623BDD-8E75-4F56-99C6-BAF0B358934E}" type="presParOf" srcId="{CE5700AE-9252-4652-B145-1B576DB9C852}" destId="{0606F975-EA0D-49E8-9A4C-E2D4B5186203}" srcOrd="0" destOrd="0" presId="urn:microsoft.com/office/officeart/2005/8/layout/hierarchy3"/>
    <dgm:cxn modelId="{2BA67987-EDB2-480D-A0DB-6DCFB1B9D527}" type="presParOf" srcId="{CE5700AE-9252-4652-B145-1B576DB9C852}" destId="{1D5953B2-9828-4938-A7A4-A9EB45341F1E}" srcOrd="1" destOrd="0" presId="urn:microsoft.com/office/officeart/2005/8/layout/hierarchy3"/>
    <dgm:cxn modelId="{CFA5C28B-7713-48A9-AEBC-ADF78E2DECCC}" type="presParOf" srcId="{CD2B183E-298B-405C-8FE8-4CF7F5053FB4}" destId="{DB66D846-0BDA-44B7-BBA5-01AA1CC1F619}" srcOrd="1" destOrd="0" presId="urn:microsoft.com/office/officeart/2005/8/layout/hierarchy3"/>
    <dgm:cxn modelId="{621BC344-A704-490E-AA41-99617D5243D1}" type="presParOf" srcId="{DB66D846-0BDA-44B7-BBA5-01AA1CC1F619}" destId="{AFACED90-1065-40F9-AFE5-F968FE1BED0A}" srcOrd="0" destOrd="0" presId="urn:microsoft.com/office/officeart/2005/8/layout/hierarchy3"/>
    <dgm:cxn modelId="{C02020E8-588E-42AA-B422-4CBC085D5D65}" type="presParOf" srcId="{DB66D846-0BDA-44B7-BBA5-01AA1CC1F619}" destId="{C39F29AE-98BE-4AE0-B7B3-77FDF6D97113}" srcOrd="1" destOrd="0" presId="urn:microsoft.com/office/officeart/2005/8/layout/hierarchy3"/>
    <dgm:cxn modelId="{207C7352-5D1D-4466-907E-5F2F74E4F33A}" type="presParOf" srcId="{DB66D846-0BDA-44B7-BBA5-01AA1CC1F619}" destId="{21BFA57D-4E31-4350-A745-AE0E23F2FE20}" srcOrd="2" destOrd="0" presId="urn:microsoft.com/office/officeart/2005/8/layout/hierarchy3"/>
    <dgm:cxn modelId="{D2CEE271-FA19-4E1F-B137-201680591229}" type="presParOf" srcId="{DB66D846-0BDA-44B7-BBA5-01AA1CC1F619}" destId="{78412B39-62DF-46EE-A12E-65DBFA8E27B5}" srcOrd="3" destOrd="0" presId="urn:microsoft.com/office/officeart/2005/8/layout/hierarchy3"/>
    <dgm:cxn modelId="{331695B7-2433-487E-A29F-B5AD5FD4FA92}" type="presParOf" srcId="{DB66D846-0BDA-44B7-BBA5-01AA1CC1F619}" destId="{5C5249E7-640B-467F-BFF0-A6D38845DA32}" srcOrd="4" destOrd="0" presId="urn:microsoft.com/office/officeart/2005/8/layout/hierarchy3"/>
    <dgm:cxn modelId="{158D4530-50D4-4761-94E0-9E0E113B809E}" type="presParOf" srcId="{DB66D846-0BDA-44B7-BBA5-01AA1CC1F619}" destId="{08D68C2D-17F3-472A-9FB2-501D95D4551B}" srcOrd="5" destOrd="0" presId="urn:microsoft.com/office/officeart/2005/8/layout/hierarchy3"/>
    <dgm:cxn modelId="{A1449EB6-80F3-4928-92AC-38C714FC8F39}" type="presParOf" srcId="{DB66D846-0BDA-44B7-BBA5-01AA1CC1F619}" destId="{25CA5344-8DF7-4315-9DFF-358F76ECFC18}" srcOrd="6" destOrd="0" presId="urn:microsoft.com/office/officeart/2005/8/layout/hierarchy3"/>
    <dgm:cxn modelId="{50431341-A28D-463E-AC8B-BF8E2613B531}" type="presParOf" srcId="{DB66D846-0BDA-44B7-BBA5-01AA1CC1F619}" destId="{870FF0D6-09F5-416E-8F72-682ACEE39E82}" srcOrd="7" destOrd="0" presId="urn:microsoft.com/office/officeart/2005/8/layout/hierarchy3"/>
    <dgm:cxn modelId="{2EFD1ADE-2F7B-4657-8D99-B857475161C3}" type="presParOf" srcId="{DB66D846-0BDA-44B7-BBA5-01AA1CC1F619}" destId="{4E72C405-5C20-445D-8554-E71D09BE2B59}" srcOrd="8" destOrd="0" presId="urn:microsoft.com/office/officeart/2005/8/layout/hierarchy3"/>
    <dgm:cxn modelId="{14F63623-F4DF-4EB2-8886-97CF9AC654E9}" type="presParOf" srcId="{DB66D846-0BDA-44B7-BBA5-01AA1CC1F619}" destId="{1ED168A6-FC7A-4259-86A4-5BED0016657B}" srcOrd="9" destOrd="0" presId="urn:microsoft.com/office/officeart/2005/8/layout/hierarchy3"/>
    <dgm:cxn modelId="{32AF655F-584C-49C1-9E83-887DC40568D8}" type="presParOf" srcId="{FE9B0786-9C6B-4AD7-A409-ED87A398F2B0}" destId="{389A5AD1-EAFD-4551-B332-8E122521E1BE}" srcOrd="2" destOrd="0" presId="urn:microsoft.com/office/officeart/2005/8/layout/hierarchy3"/>
    <dgm:cxn modelId="{55F00327-69F5-4700-81C7-2A9BAE0DE956}" type="presParOf" srcId="{389A5AD1-EAFD-4551-B332-8E122521E1BE}" destId="{C7181CD3-B2B4-445D-B4A2-F122360ADE8F}" srcOrd="0" destOrd="0" presId="urn:microsoft.com/office/officeart/2005/8/layout/hierarchy3"/>
    <dgm:cxn modelId="{C1EA1949-D469-4252-9C57-0D6DEB65F293}" type="presParOf" srcId="{C7181CD3-B2B4-445D-B4A2-F122360ADE8F}" destId="{A5EBC5C2-6641-4814-8FE0-4B646803A014}" srcOrd="0" destOrd="0" presId="urn:microsoft.com/office/officeart/2005/8/layout/hierarchy3"/>
    <dgm:cxn modelId="{AC603A34-F89D-4B7F-A650-DB78AFE5D78C}" type="presParOf" srcId="{C7181CD3-B2B4-445D-B4A2-F122360ADE8F}" destId="{66DC7F78-A428-4FF7-A84F-033ABA39B632}" srcOrd="1" destOrd="0" presId="urn:microsoft.com/office/officeart/2005/8/layout/hierarchy3"/>
    <dgm:cxn modelId="{FA388201-E78D-4C80-B802-B1181BE3DE65}" type="presParOf" srcId="{389A5AD1-EAFD-4551-B332-8E122521E1BE}" destId="{516F55F1-D205-4B6E-B832-D0F830C10151}" srcOrd="1" destOrd="0" presId="urn:microsoft.com/office/officeart/2005/8/layout/hierarchy3"/>
    <dgm:cxn modelId="{23843C18-05B9-4A17-BD21-102B4F1959D1}" type="presParOf" srcId="{516F55F1-D205-4B6E-B832-D0F830C10151}" destId="{81480097-026C-4291-BE30-871E56162BDA}" srcOrd="0" destOrd="0" presId="urn:microsoft.com/office/officeart/2005/8/layout/hierarchy3"/>
    <dgm:cxn modelId="{856EE47B-F04C-4648-84AE-E3AF276B5D06}" type="presParOf" srcId="{516F55F1-D205-4B6E-B832-D0F830C10151}" destId="{F7510867-70CA-4F2A-822F-3385584A539A}" srcOrd="1" destOrd="0" presId="urn:microsoft.com/office/officeart/2005/8/layout/hierarchy3"/>
    <dgm:cxn modelId="{E7552217-61A0-4E7D-8F0D-9EA289E0B602}" type="presParOf" srcId="{516F55F1-D205-4B6E-B832-D0F830C10151}" destId="{D6A7DC38-C43A-4C89-8FA9-B70217BA481B}" srcOrd="2" destOrd="0" presId="urn:microsoft.com/office/officeart/2005/8/layout/hierarchy3"/>
    <dgm:cxn modelId="{87F399A7-1477-43E2-B6AE-610D1D003A02}" type="presParOf" srcId="{516F55F1-D205-4B6E-B832-D0F830C10151}" destId="{80395ED7-63FC-4D49-BC9E-E44A2E2EA106}" srcOrd="3" destOrd="0" presId="urn:microsoft.com/office/officeart/2005/8/layout/hierarchy3"/>
    <dgm:cxn modelId="{2CE00770-C8AE-4E27-9585-32DA73C26BF9}" type="presParOf" srcId="{516F55F1-D205-4B6E-B832-D0F830C10151}" destId="{8F18DCBC-F834-447E-AA2D-FF4A161446E1}" srcOrd="4" destOrd="0" presId="urn:microsoft.com/office/officeart/2005/8/layout/hierarchy3"/>
    <dgm:cxn modelId="{9EF4432E-B016-4D51-BF8B-57AFDD5E8C60}" type="presParOf" srcId="{516F55F1-D205-4B6E-B832-D0F830C10151}" destId="{385A5780-629C-4447-9035-8479E2F179A3}" srcOrd="5" destOrd="0" presId="urn:microsoft.com/office/officeart/2005/8/layout/hierarchy3"/>
    <dgm:cxn modelId="{CD867849-3CB6-4328-BD12-6EEB385E86FD}" type="presParOf" srcId="{516F55F1-D205-4B6E-B832-D0F830C10151}" destId="{B400CA7E-8B77-4681-B3FE-99D00B5810EE}" srcOrd="6" destOrd="0" presId="urn:microsoft.com/office/officeart/2005/8/layout/hierarchy3"/>
    <dgm:cxn modelId="{D870FA3D-6639-40B2-9125-BEAC19B32DEF}" type="presParOf" srcId="{516F55F1-D205-4B6E-B832-D0F830C10151}" destId="{B9D985C4-9442-44DD-96E3-CB96F13060BF}" srcOrd="7" destOrd="0" presId="urn:microsoft.com/office/officeart/2005/8/layout/hierarchy3"/>
    <dgm:cxn modelId="{948A3E7E-C80A-4450-8287-66EF39D2E3BB}" type="presParOf" srcId="{516F55F1-D205-4B6E-B832-D0F830C10151}" destId="{A0423C1F-888C-430D-960A-5EEEFFE0D9EE}" srcOrd="8" destOrd="0" presId="urn:microsoft.com/office/officeart/2005/8/layout/hierarchy3"/>
    <dgm:cxn modelId="{7C5A8673-E69C-4AC1-8704-39BD5CDB2ADF}" type="presParOf" srcId="{516F55F1-D205-4B6E-B832-D0F830C10151}" destId="{5F719075-5D50-47FC-B266-EA7C7EC669A1}" srcOrd="9" destOrd="0" presId="urn:microsoft.com/office/officeart/2005/8/layout/hierarchy3"/>
    <dgm:cxn modelId="{9AC060F1-91CF-46B5-A535-52CB96F777C4}" type="presParOf" srcId="{516F55F1-D205-4B6E-B832-D0F830C10151}" destId="{B18CBC64-2491-4DCF-ABA7-A94FE133EAB2}" srcOrd="10" destOrd="0" presId="urn:microsoft.com/office/officeart/2005/8/layout/hierarchy3"/>
    <dgm:cxn modelId="{9797A9E0-69D9-43D5-9DFE-C23103061C25}" type="presParOf" srcId="{516F55F1-D205-4B6E-B832-D0F830C10151}" destId="{9F903258-9073-434B-B9E3-9E8765ECD6E8}" srcOrd="11" destOrd="0" presId="urn:microsoft.com/office/officeart/2005/8/layout/hierarchy3"/>
    <dgm:cxn modelId="{03AE92E4-A80D-4B91-834A-3A62CE708D6D}" type="presParOf" srcId="{FE9B0786-9C6B-4AD7-A409-ED87A398F2B0}" destId="{736A4D0A-A8D6-4DAC-A815-708859562152}" srcOrd="3" destOrd="0" presId="urn:microsoft.com/office/officeart/2005/8/layout/hierarchy3"/>
    <dgm:cxn modelId="{928FEBCF-F2CE-43E7-AC1F-FB1DE8FD5D67}" type="presParOf" srcId="{736A4D0A-A8D6-4DAC-A815-708859562152}" destId="{8373CAC3-DDFE-47DF-9E5B-C3EEE7DF6927}" srcOrd="0" destOrd="0" presId="urn:microsoft.com/office/officeart/2005/8/layout/hierarchy3"/>
    <dgm:cxn modelId="{60CC547E-34BB-41A8-AF86-B670817B9C5C}" type="presParOf" srcId="{8373CAC3-DDFE-47DF-9E5B-C3EEE7DF6927}" destId="{28353B6D-F82F-401F-B693-B8AD55777E2E}" srcOrd="0" destOrd="0" presId="urn:microsoft.com/office/officeart/2005/8/layout/hierarchy3"/>
    <dgm:cxn modelId="{C4DE6C71-9C17-4518-9BA2-43D2DE149A66}" type="presParOf" srcId="{8373CAC3-DDFE-47DF-9E5B-C3EEE7DF6927}" destId="{6DBC7515-9E0C-4B4D-8C96-0AE1AC6C9F5B}" srcOrd="1" destOrd="0" presId="urn:microsoft.com/office/officeart/2005/8/layout/hierarchy3"/>
    <dgm:cxn modelId="{BC69EEE3-A810-4905-AA19-AA0A65C84047}" type="presParOf" srcId="{736A4D0A-A8D6-4DAC-A815-708859562152}" destId="{B784B95E-D2EE-4536-9BFE-BDBF2C841E91}" srcOrd="1" destOrd="0" presId="urn:microsoft.com/office/officeart/2005/8/layout/hierarchy3"/>
    <dgm:cxn modelId="{E97DBD61-5AA8-4FBE-9934-EA08E6AABEC8}" type="presParOf" srcId="{B784B95E-D2EE-4536-9BFE-BDBF2C841E91}" destId="{1D197A4B-7D55-481D-B3AA-BBB1B5189CED}" srcOrd="0" destOrd="0" presId="urn:microsoft.com/office/officeart/2005/8/layout/hierarchy3"/>
    <dgm:cxn modelId="{598D6E23-607C-4D70-81B8-D5618F53C10E}" type="presParOf" srcId="{B784B95E-D2EE-4536-9BFE-BDBF2C841E91}" destId="{0E848A71-D174-48AD-8A80-868C965BA9A9}" srcOrd="1" destOrd="0" presId="urn:microsoft.com/office/officeart/2005/8/layout/hierarchy3"/>
    <dgm:cxn modelId="{EBAB131F-EFFF-4FDB-B628-0DA5C8FA2A08}" type="presParOf" srcId="{B784B95E-D2EE-4536-9BFE-BDBF2C841E91}" destId="{2CA5CAB4-BBC2-476A-A3BD-E1BF19EEDD70}" srcOrd="2" destOrd="0" presId="urn:microsoft.com/office/officeart/2005/8/layout/hierarchy3"/>
    <dgm:cxn modelId="{FAC730E6-49FD-42E6-8EEE-390674301539}" type="presParOf" srcId="{B784B95E-D2EE-4536-9BFE-BDBF2C841E91}" destId="{3E9F298C-ED43-4385-AE01-D4B534414700}" srcOrd="3" destOrd="0" presId="urn:microsoft.com/office/officeart/2005/8/layout/hierarchy3"/>
    <dgm:cxn modelId="{8FD6392C-FC32-4107-9E1E-66A4065E0995}" type="presParOf" srcId="{B784B95E-D2EE-4536-9BFE-BDBF2C841E91}" destId="{0C1ED793-CA65-4A07-82C2-3702722CC6B0}" srcOrd="4" destOrd="0" presId="urn:microsoft.com/office/officeart/2005/8/layout/hierarchy3"/>
    <dgm:cxn modelId="{56C10E90-4C47-4C7C-B2E0-824E683F992F}" type="presParOf" srcId="{B784B95E-D2EE-4536-9BFE-BDBF2C841E91}" destId="{5AC54F71-1837-4147-A5C8-71C80E1891B3}" srcOrd="5" destOrd="0" presId="urn:microsoft.com/office/officeart/2005/8/layout/hierarchy3"/>
    <dgm:cxn modelId="{7A7E5F9C-3568-45F4-9845-6F08F4843EBF}" type="presParOf" srcId="{B784B95E-D2EE-4536-9BFE-BDBF2C841E91}" destId="{8C72554C-8017-401B-B8FA-21420243F1C2}" srcOrd="6" destOrd="0" presId="urn:microsoft.com/office/officeart/2005/8/layout/hierarchy3"/>
    <dgm:cxn modelId="{27B429C0-F42C-41D7-8379-619E7DB74937}" type="presParOf" srcId="{B784B95E-D2EE-4536-9BFE-BDBF2C841E91}" destId="{32A78BD6-E0B9-43F5-987C-37B8D8B879CB}" srcOrd="7" destOrd="0" presId="urn:microsoft.com/office/officeart/2005/8/layout/hierarchy3"/>
    <dgm:cxn modelId="{08964DE5-51C7-4E37-9502-8E31238DEF7F}" type="presParOf" srcId="{B784B95E-D2EE-4536-9BFE-BDBF2C841E91}" destId="{27A59B12-D798-4495-92F7-3E1DB16DA79E}" srcOrd="8" destOrd="0" presId="urn:microsoft.com/office/officeart/2005/8/layout/hierarchy3"/>
    <dgm:cxn modelId="{4C095796-00A7-44A1-99DF-B332BDCB2C0F}" type="presParOf" srcId="{B784B95E-D2EE-4536-9BFE-BDBF2C841E91}" destId="{49AEACDF-DC29-46E4-A638-F18D2A3A92AC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Attitude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believe it is in my power to improve, no matter how  much or how little I already know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Planning growth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have the vocabulary to assess and explain what makes work good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frequently identify my own areas of strength and areas for improvement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collect and record my progress on a regular basis so I can see patterns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Reflects and Adjusts Plans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explain what I do to help myself when things get hard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Provide clear, specific and  helpful feedback to help  myself and others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can tell people what strategies work for me and which do not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decide on tools for collecting data and recording my growth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choose to monitor how often, how well or how long I  do things when I want to improve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Providing/Using feedback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can change negative self-talk if I recognizing it and rephrasing it positively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A6F41F9E-41D0-43BF-BD38-3619E856D894}">
      <dgm:prSet custT="1"/>
      <dgm:spPr/>
      <dgm:t>
        <a:bodyPr/>
        <a:lstStyle/>
        <a:p>
          <a:r>
            <a:rPr lang="en-US" sz="1400" b="1" dirty="0"/>
            <a:t>I know that challenging  myself means expecting mistakes if I want to improve.</a:t>
          </a:r>
        </a:p>
      </dgm:t>
    </dgm:pt>
    <dgm:pt modelId="{424C561F-D6EA-48D5-8C18-28A55FF67368}" type="parTrans" cxnId="{22020BAF-9C1F-4FF3-8851-A298A093BBC8}">
      <dgm:prSet/>
      <dgm:spPr/>
      <dgm:t>
        <a:bodyPr/>
        <a:lstStyle/>
        <a:p>
          <a:endParaRPr lang="en-US"/>
        </a:p>
      </dgm:t>
    </dgm:pt>
    <dgm:pt modelId="{D57CDD0B-F4AE-456F-BBB9-D50F7C797EF8}" type="sibTrans" cxnId="{22020BAF-9C1F-4FF3-8851-A298A093BBC8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listen carefully to feedback  and paraphrase to avoid misunderstandings</a:t>
          </a:r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dirty="0"/>
            <a:t>I make commitments to an action plan and follow through</a:t>
          </a:r>
          <a:endParaRPr lang="en-US" sz="1400" b="1" dirty="0">
            <a:solidFill>
              <a:schemeClr val="tx1"/>
            </a:solidFill>
          </a:endParaRP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can identify a sequence of small steps that will accomplish my goal</a:t>
          </a:r>
          <a:endParaRPr lang="en-US" sz="1400" b="1" dirty="0"/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keep track of my growth visually so I can see what I am accomplishing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13E9BC35-EA41-445B-A477-10D4C591876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consider other people’s opinions and suggestions for improvement</a:t>
          </a:r>
        </a:p>
      </dgm:t>
    </dgm:pt>
    <dgm:pt modelId="{16B7CD84-A997-484C-A770-2C6464A2E37B}" type="parTrans" cxnId="{3C2DBF77-9739-49F7-AB69-FAAA41A5FEDB}">
      <dgm:prSet/>
      <dgm:spPr/>
      <dgm:t>
        <a:bodyPr/>
        <a:lstStyle/>
        <a:p>
          <a:endParaRPr lang="en-US"/>
        </a:p>
      </dgm:t>
    </dgm:pt>
    <dgm:pt modelId="{835586AD-92CA-4AED-8FEC-AA4F5C566A11}" type="sibTrans" cxnId="{3C2DBF77-9739-49F7-AB69-FAAA41A5FEDB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/>
            <a:t>I can describe about what I want my new strength to look like and sound like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can explain what good, better and best looks like and where I am on this scale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A84AFDD6-1B0A-4BA1-BA0B-650C2662FA0D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the difference among  mistakes to learn from, sloppy mistakes and times when mistakes are to be avoided.</a:t>
          </a:r>
        </a:p>
      </dgm:t>
    </dgm:pt>
    <dgm:pt modelId="{04F4D95B-6C75-4258-BDB8-3052D7357DE2}" type="parTrans" cxnId="{2EA8B161-9E00-4BED-904D-098A1A968C0C}">
      <dgm:prSet/>
      <dgm:spPr/>
      <dgm:t>
        <a:bodyPr/>
        <a:lstStyle/>
        <a:p>
          <a:endParaRPr lang="en-US"/>
        </a:p>
      </dgm:t>
    </dgm:pt>
    <dgm:pt modelId="{6B595A47-FD5D-4CFB-8341-1681B91C4614}" type="sibTrans" cxnId="{2EA8B161-9E00-4BED-904D-098A1A968C0C}">
      <dgm:prSet/>
      <dgm:spPr/>
      <dgm:t>
        <a:bodyPr/>
        <a:lstStyle/>
        <a:p>
          <a:endParaRPr lang="en-US"/>
        </a:p>
      </dgm:t>
    </dgm:pt>
    <dgm:pt modelId="{15B1A9B7-C00F-46DC-8ECB-8BD5ED1EA8DE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look for more than just right answers. I look for better ways.</a:t>
          </a:r>
        </a:p>
      </dgm:t>
    </dgm:pt>
    <dgm:pt modelId="{E1B41290-86FB-43E2-98F6-E563282A1112}" type="parTrans" cxnId="{6486F71A-F9A9-4F09-A0C4-2A7D3E72CA4A}">
      <dgm:prSet/>
      <dgm:spPr/>
      <dgm:t>
        <a:bodyPr/>
        <a:lstStyle/>
        <a:p>
          <a:endParaRPr lang="en-US"/>
        </a:p>
      </dgm:t>
    </dgm:pt>
    <dgm:pt modelId="{964304A0-1A07-407D-8DCC-8E121FB4B9BF}" type="sibTrans" cxnId="{6486F71A-F9A9-4F09-A0C4-2A7D3E72CA4A}">
      <dgm:prSet/>
      <dgm:spPr/>
      <dgm:t>
        <a:bodyPr/>
        <a:lstStyle/>
        <a:p>
          <a:endParaRPr lang="en-US"/>
        </a:p>
      </dgm:t>
    </dgm:pt>
    <dgm:pt modelId="{AD88B247-B69A-4C8F-9DF2-C12EB93FC236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notice and care about how my choices affect other people</a:t>
          </a:r>
        </a:p>
      </dgm:t>
    </dgm:pt>
    <dgm:pt modelId="{26417C78-2FCF-43F9-9414-1D8DAC99166A}" type="parTrans" cxnId="{D5974ABB-3454-4F65-9C74-A3C172ED47D6}">
      <dgm:prSet/>
      <dgm:spPr/>
      <dgm:t>
        <a:bodyPr/>
        <a:lstStyle/>
        <a:p>
          <a:endParaRPr lang="en-US"/>
        </a:p>
      </dgm:t>
    </dgm:pt>
    <dgm:pt modelId="{CE8E4C07-DCAF-4295-B22A-D21DCA71ECC4}" type="sibTrans" cxnId="{D5974ABB-3454-4F65-9C74-A3C172ED47D6}">
      <dgm:prSet/>
      <dgm:spPr/>
      <dgm:t>
        <a:bodyPr/>
        <a:lstStyle/>
        <a:p>
          <a:endParaRPr lang="en-US"/>
        </a:p>
      </dgm:t>
    </dgm:pt>
    <dgm:pt modelId="{B389A6DD-3C2B-46BD-84FA-0F795CB5A3BC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look at my data and decide what I need to do next</a:t>
          </a:r>
        </a:p>
      </dgm:t>
    </dgm:pt>
    <dgm:pt modelId="{B8254091-6AF9-4747-8DA4-A6C72A790421}" type="parTrans" cxnId="{F214A261-9D32-4E54-9EC3-FF7B6524485E}">
      <dgm:prSet/>
      <dgm:spPr/>
      <dgm:t>
        <a:bodyPr/>
        <a:lstStyle/>
        <a:p>
          <a:endParaRPr lang="en-US"/>
        </a:p>
      </dgm:t>
    </dgm:pt>
    <dgm:pt modelId="{71467D3F-B4AA-41D1-916F-1FF3C21C4375}" type="sibTrans" cxnId="{F214A261-9D32-4E54-9EC3-FF7B6524485E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73410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2"/>
      <dgm:spPr/>
    </dgm:pt>
    <dgm:pt modelId="{DF297463-A511-450B-8B9A-210F5EDA757E}" type="pres">
      <dgm:prSet presAssocID="{C3330B1A-03C9-47A7-A2CC-E65B63687A6A}" presName="childText" presStyleLbl="bgAcc1" presStyleIdx="0" presStyleCnt="22" custScaleX="255345" custScaleY="102832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2"/>
      <dgm:spPr/>
    </dgm:pt>
    <dgm:pt modelId="{29B5BF5A-7AF5-4D76-A8AB-3D979CEE9E28}" type="pres">
      <dgm:prSet presAssocID="{AA36F164-1F98-47B3-9CA3-409028A4EC19}" presName="childText" presStyleLbl="bgAcc1" presStyleIdx="1" presStyleCnt="22" custScaleX="253014" custScaleY="116365" custLinFactY="7758" custLinFactNeighborX="-232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22"/>
      <dgm:spPr/>
    </dgm:pt>
    <dgm:pt modelId="{BAA99FA3-5A9A-4289-B73D-D073AC57D0D3}" type="pres">
      <dgm:prSet presAssocID="{AE2FA323-6FB1-4E85-8A13-80BDCD5BD025}" presName="childText" presStyleLbl="bgAcc1" presStyleIdx="2" presStyleCnt="22" custScaleX="252539" custScaleY="105782" custLinFactY="-53738" custLinFactNeighborX="844" custLinFactNeighborY="-100000">
        <dgm:presLayoutVars>
          <dgm:bulletEnabled val="1"/>
        </dgm:presLayoutVars>
      </dgm:prSet>
      <dgm:spPr/>
    </dgm:pt>
    <dgm:pt modelId="{A06A88B8-4110-4A77-A1CE-0C981DE3CFEF}" type="pres">
      <dgm:prSet presAssocID="{424C561F-D6EA-48D5-8C18-28A55FF67368}" presName="Name13" presStyleLbl="parChTrans1D2" presStyleIdx="3" presStyleCnt="22"/>
      <dgm:spPr/>
    </dgm:pt>
    <dgm:pt modelId="{3E377BB7-8706-43BA-AFA6-E70D0FFC83AB}" type="pres">
      <dgm:prSet presAssocID="{A6F41F9E-41D0-43BF-BD38-3619E856D894}" presName="childText" presStyleLbl="bgAcc1" presStyleIdx="3" presStyleCnt="22" custScaleX="253545" custScaleY="118808" custLinFactNeighborX="-1870" custLinFactNeighborY="-36949">
        <dgm:presLayoutVars>
          <dgm:bulletEnabled val="1"/>
        </dgm:presLayoutVars>
      </dgm:prSet>
      <dgm:spPr/>
    </dgm:pt>
    <dgm:pt modelId="{5184FA8A-9F44-436D-B959-4EC6CDA5A505}" type="pres">
      <dgm:prSet presAssocID="{04F4D95B-6C75-4258-BDB8-3052D7357DE2}" presName="Name13" presStyleLbl="parChTrans1D2" presStyleIdx="4" presStyleCnt="22"/>
      <dgm:spPr/>
    </dgm:pt>
    <dgm:pt modelId="{3A3DA795-86F1-4C64-A947-487C6D32361E}" type="pres">
      <dgm:prSet presAssocID="{A84AFDD6-1B0A-4BA1-BA0B-650C2662FA0D}" presName="childText" presStyleLbl="bgAcc1" presStyleIdx="4" presStyleCnt="22" custScaleX="250188" custScaleY="162207" custLinFactNeighborX="2007" custLinFactNeighborY="-46022">
        <dgm:presLayoutVars>
          <dgm:bulletEnabled val="1"/>
        </dgm:presLayoutVars>
      </dgm:prSet>
      <dgm:spPr/>
    </dgm:pt>
    <dgm:pt modelId="{FD499CCC-1375-4919-AE1C-F3A47792DC6C}" type="pres">
      <dgm:prSet presAssocID="{E1B41290-86FB-43E2-98F6-E563282A1112}" presName="Name13" presStyleLbl="parChTrans1D2" presStyleIdx="5" presStyleCnt="22"/>
      <dgm:spPr/>
    </dgm:pt>
    <dgm:pt modelId="{57361455-1FFC-489E-B2D2-46507F088ADE}" type="pres">
      <dgm:prSet presAssocID="{15B1A9B7-C00F-46DC-8ECB-8BD5ED1EA8DE}" presName="childText" presStyleLbl="bgAcc1" presStyleIdx="5" presStyleCnt="22" custScaleX="247262" custLinFactNeighborX="-1456" custLinFactNeighborY="-54078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6" presStyleCnt="22"/>
      <dgm:spPr/>
    </dgm:pt>
    <dgm:pt modelId="{C39F29AE-98BE-4AE0-B7B3-77FDF6D97113}" type="pres">
      <dgm:prSet presAssocID="{2A6D11E9-5FD8-4149-80F2-699494C55B44}" presName="childText" presStyleLbl="bgAcc1" presStyleIdx="6" presStyleCnt="22" custScaleX="239263" custScaleY="107190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7" presStyleCnt="22"/>
      <dgm:spPr/>
    </dgm:pt>
    <dgm:pt modelId="{78412B39-62DF-46EE-A12E-65DBFA8E27B5}" type="pres">
      <dgm:prSet presAssocID="{B4B216AA-0D51-473B-B440-27DE7C857922}" presName="childText" presStyleLbl="bgAcc1" presStyleIdx="7" presStyleCnt="22" custScaleX="239263" custScaleY="107190" custLinFactNeighborX="12245" custLinFactNeighborY="-5117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8" presStyleCnt="22"/>
      <dgm:spPr/>
    </dgm:pt>
    <dgm:pt modelId="{08D68C2D-17F3-472A-9FB2-501D95D4551B}" type="pres">
      <dgm:prSet presAssocID="{056E540C-6F1D-4B83-9384-50A99B007184}" presName="childText" presStyleLbl="bgAcc1" presStyleIdx="8" presStyleCnt="22" custScaleX="239263" custScaleY="139311" custLinFactNeighborX="15585" custLinFactNeighborY="-9546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9" presStyleCnt="22"/>
      <dgm:spPr/>
    </dgm:pt>
    <dgm:pt modelId="{870FF0D6-09F5-416E-8F72-682ACEE39E82}" type="pres">
      <dgm:prSet presAssocID="{CADB9EC7-4EF8-461B-A4FA-3C060A0D9792}" presName="childText" presStyleLbl="bgAcc1" presStyleIdx="9" presStyleCnt="22" custScaleX="239263" custScaleY="107190" custLinFactNeighborX="15585" custLinFactNeighborY="-17234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10" presStyleCnt="22"/>
      <dgm:spPr/>
    </dgm:pt>
    <dgm:pt modelId="{1ED168A6-FC7A-4259-86A4-5BED0016657B}" type="pres">
      <dgm:prSet presAssocID="{561BA37C-FA11-4077-BE2B-54D3CD13A6D9}" presName="childText" presStyleLbl="bgAcc1" presStyleIdx="10" presStyleCnt="22" custScaleX="239263" custScaleY="145521" custLinFactNeighborX="15585" custLinFactNeighborY="-22342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73410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1" presStyleCnt="22"/>
      <dgm:spPr/>
    </dgm:pt>
    <dgm:pt modelId="{F7510867-70CA-4F2A-822F-3385584A539A}" type="pres">
      <dgm:prSet presAssocID="{17C442B5-CC9F-4F7B-9FA1-8C942E5F0288}" presName="childText" presStyleLbl="bgAcc1" presStyleIdx="11" presStyleCnt="22" custScaleX="239263" custScaleY="138432" custLinFactY="25093" custLinFactNeighborX="-368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2" presStyleCnt="22"/>
      <dgm:spPr/>
    </dgm:pt>
    <dgm:pt modelId="{80395ED7-63FC-4D49-BC9E-E44A2E2EA106}" type="pres">
      <dgm:prSet presAssocID="{A57066E6-8FDA-4612-9CD9-7099483D4F83}" presName="childText" presStyleLbl="bgAcc1" presStyleIdx="12" presStyleCnt="22" custScaleX="239263" custScaleY="117398" custLinFactY="17911" custLinFactNeighborX="-438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3" presStyleCnt="22"/>
      <dgm:spPr/>
    </dgm:pt>
    <dgm:pt modelId="{385A5780-629C-4447-9035-8479E2F179A3}" type="pres">
      <dgm:prSet presAssocID="{E27F1183-5021-4ED6-A96D-7D1E2040723B}" presName="childText" presStyleLbl="bgAcc1" presStyleIdx="13" presStyleCnt="22" custScaleX="239263" custScaleY="107190" custLinFactY="-104362" custLinFactNeighborX="-2180" custLinFactNeighborY="-200000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4" presStyleCnt="22"/>
      <dgm:spPr/>
    </dgm:pt>
    <dgm:pt modelId="{B9D985C4-9442-44DD-96E3-CB96F13060BF}" type="pres">
      <dgm:prSet presAssocID="{A491C974-47B2-4917-997D-3A9BE4E638F9}" presName="childText" presStyleLbl="bgAcc1" presStyleIdx="14" presStyleCnt="22" custScaleX="239263" custScaleY="107190" custLinFactNeighborX="1679" custLinFactNeighborY="-21922">
        <dgm:presLayoutVars>
          <dgm:bulletEnabled val="1"/>
        </dgm:presLayoutVars>
      </dgm:prSet>
      <dgm:spPr/>
    </dgm:pt>
    <dgm:pt modelId="{4222A9CC-9FAE-4A21-82D6-EAB92176C157}" type="pres">
      <dgm:prSet presAssocID="{B8254091-6AF9-4747-8DA4-A6C72A790421}" presName="Name13" presStyleLbl="parChTrans1D2" presStyleIdx="15" presStyleCnt="22"/>
      <dgm:spPr/>
    </dgm:pt>
    <dgm:pt modelId="{4120806C-20F3-4F83-897C-324DB924CDB5}" type="pres">
      <dgm:prSet presAssocID="{B389A6DD-3C2B-46BD-84FA-0F795CB5A3BC}" presName="childText" presStyleLbl="bgAcc1" presStyleIdx="15" presStyleCnt="22" custScaleX="237288" custScaleY="106305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211106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EDA51936-1867-4AA5-92B8-FACCEDB24610}" type="pres">
      <dgm:prSet presAssocID="{030B3529-1766-41F3-96A8-CF9E3593F424}" presName="Name13" presStyleLbl="parChTrans1D2" presStyleIdx="16" presStyleCnt="22"/>
      <dgm:spPr/>
    </dgm:pt>
    <dgm:pt modelId="{2ECB4697-D81F-4FB9-9A05-045160521CEE}" type="pres">
      <dgm:prSet presAssocID="{288D851D-45CE-4ECB-AA53-A1482C7651A3}" presName="childText" presStyleLbl="bgAcc1" presStyleIdx="16" presStyleCnt="22" custScaleX="239263" custScaleY="104033" custLinFactNeighborY="3042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7" presStyleCnt="22"/>
      <dgm:spPr/>
    </dgm:pt>
    <dgm:pt modelId="{0E848A71-D174-48AD-8A80-868C965BA9A9}" type="pres">
      <dgm:prSet presAssocID="{CBCBFF23-13FE-478E-8EF4-6E5CDA9338E1}" presName="childText" presStyleLbl="bgAcc1" presStyleIdx="17" presStyleCnt="22" custAng="0" custScaleX="239263" custScaleY="95320" custLinFactNeighborY="-4703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8" presStyleCnt="22"/>
      <dgm:spPr/>
    </dgm:pt>
    <dgm:pt modelId="{5AC54F71-1837-4147-A5C8-71C80E1891B3}" type="pres">
      <dgm:prSet presAssocID="{F1CDE6F8-0CAD-4756-A579-44DC1C1E22C2}" presName="childText" presStyleLbl="bgAcc1" presStyleIdx="18" presStyleCnt="22" custScaleX="239263" custScaleY="111665" custLinFactNeighborY="-12567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19" presStyleCnt="22"/>
      <dgm:spPr/>
    </dgm:pt>
    <dgm:pt modelId="{32A78BD6-E0B9-43F5-987C-37B8D8B879CB}" type="pres">
      <dgm:prSet presAssocID="{3AD9C701-37C8-4294-A350-23BAC59EB7C3}" presName="childText" presStyleLbl="bgAcc1" presStyleIdx="19" presStyleCnt="22" custScaleX="239263" custScaleY="107190" custLinFactNeighborX="370" custLinFactNeighborY="-20155">
        <dgm:presLayoutVars>
          <dgm:bulletEnabled val="1"/>
        </dgm:presLayoutVars>
      </dgm:prSet>
      <dgm:spPr/>
    </dgm:pt>
    <dgm:pt modelId="{2D0BE7E6-9B9D-479A-A393-EF9D0CA1A1A5}" type="pres">
      <dgm:prSet presAssocID="{16B7CD84-A997-484C-A770-2C6464A2E37B}" presName="Name13" presStyleLbl="parChTrans1D2" presStyleIdx="20" presStyleCnt="22"/>
      <dgm:spPr/>
    </dgm:pt>
    <dgm:pt modelId="{90E80965-F457-4E9B-8A55-1F88D4ECC6D7}" type="pres">
      <dgm:prSet presAssocID="{13E9BC35-EA41-445B-A477-10D4C5918764}" presName="childText" presStyleLbl="bgAcc1" presStyleIdx="20" presStyleCnt="22" custScaleX="239263" custScaleY="107190" custLinFactNeighborX="215" custLinFactNeighborY="-25831">
        <dgm:presLayoutVars>
          <dgm:bulletEnabled val="1"/>
        </dgm:presLayoutVars>
      </dgm:prSet>
      <dgm:spPr/>
    </dgm:pt>
    <dgm:pt modelId="{F3E7AB5B-596E-4F4D-A291-EE4F42F07A80}" type="pres">
      <dgm:prSet presAssocID="{26417C78-2FCF-43F9-9414-1D8DAC99166A}" presName="Name13" presStyleLbl="parChTrans1D2" presStyleIdx="21" presStyleCnt="22"/>
      <dgm:spPr/>
    </dgm:pt>
    <dgm:pt modelId="{33EFA205-C565-47E9-9B02-01E62819278E}" type="pres">
      <dgm:prSet presAssocID="{AD88B247-B69A-4C8F-9DF2-C12EB93FC236}" presName="childText" presStyleLbl="bgAcc1" presStyleIdx="21" presStyleCnt="22" custScaleX="235758" custLinFactNeighborX="3451" custLinFactNeighborY="-33908">
        <dgm:presLayoutVars>
          <dgm:bulletEnabled val="1"/>
        </dgm:presLayoutVars>
      </dgm:prSet>
      <dgm:spPr/>
    </dgm:pt>
  </dgm:ptLst>
  <dgm:cxnLst>
    <dgm:cxn modelId="{F97AC401-7A45-4267-8E63-5A8E8C51B620}" type="presOf" srcId="{FEA9C3D2-E553-4405-86E2-2F07E5E7588A}" destId="{A5EBC5C2-6641-4814-8FE0-4B646803A014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625C1F12-BBF7-4EC4-BEF8-AFE9F2E7FAEB}" type="presOf" srcId="{17C442B5-CC9F-4F7B-9FA1-8C942E5F0288}" destId="{F7510867-70CA-4F2A-822F-3385584A539A}" srcOrd="0" destOrd="0" presId="urn:microsoft.com/office/officeart/2005/8/layout/hierarchy3"/>
    <dgm:cxn modelId="{4164A414-E517-497C-9D7B-ED948918AA55}" type="presOf" srcId="{3F231396-4217-4EFD-B68C-A893532218FF}" destId="{D155CE55-C30D-4CCD-A3A8-69850F76AF54}" srcOrd="0" destOrd="0" presId="urn:microsoft.com/office/officeart/2005/8/layout/hierarchy3"/>
    <dgm:cxn modelId="{244BD118-4DDA-421A-AAE1-605AC31ED741}" type="presOf" srcId="{3766BF59-2955-4E12-905A-C163FC6FC4CB}" destId="{AFACED90-1065-40F9-AFE5-F968FE1BED0A}" srcOrd="0" destOrd="0" presId="urn:microsoft.com/office/officeart/2005/8/layout/hierarchy3"/>
    <dgm:cxn modelId="{EB27601A-3877-4208-9DB5-FBE10B8785A7}" type="presOf" srcId="{2748EFCC-CDE4-4FE6-A5C6-B25784282F6B}" destId="{D6A7DC38-C43A-4C89-8FA9-B70217BA481B}" srcOrd="0" destOrd="0" presId="urn:microsoft.com/office/officeart/2005/8/layout/hierarchy3"/>
    <dgm:cxn modelId="{EFA04C1A-5D5F-4141-9C64-A73371658D53}" type="presOf" srcId="{E1B41290-86FB-43E2-98F6-E563282A1112}" destId="{FD499CCC-1375-4919-AE1C-F3A47792DC6C}" srcOrd="0" destOrd="0" presId="urn:microsoft.com/office/officeart/2005/8/layout/hierarchy3"/>
    <dgm:cxn modelId="{6486F71A-F9A9-4F09-A0C4-2A7D3E72CA4A}" srcId="{99A6C944-06B8-421D-A63F-D9A5042DF3C9}" destId="{15B1A9B7-C00F-46DC-8ECB-8BD5ED1EA8DE}" srcOrd="5" destOrd="0" parTransId="{E1B41290-86FB-43E2-98F6-E563282A1112}" sibTransId="{964304A0-1A07-407D-8DCC-8E121FB4B9BF}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01CB9721-B870-4AC7-B6C1-8BDA73F681FF}" type="presOf" srcId="{056E540C-6F1D-4B83-9384-50A99B007184}" destId="{08D68C2D-17F3-472A-9FB2-501D95D4551B}" srcOrd="0" destOrd="0" presId="urn:microsoft.com/office/officeart/2005/8/layout/hierarchy3"/>
    <dgm:cxn modelId="{4C255A22-B940-420F-88B1-A9A4A449289F}" type="presOf" srcId="{CBCBFF23-13FE-478E-8EF4-6E5CDA9338E1}" destId="{0E848A71-D174-48AD-8A80-868C965BA9A9}" srcOrd="0" destOrd="0" presId="urn:microsoft.com/office/officeart/2005/8/layout/hierarchy3"/>
    <dgm:cxn modelId="{F07A2925-350E-4A1F-B935-7BADDDE72A09}" type="presOf" srcId="{0907AC67-44F4-4C20-9E1B-CD837E029BD9}" destId="{0606F975-EA0D-49E8-9A4C-E2D4B5186203}" srcOrd="0" destOrd="0" presId="urn:microsoft.com/office/officeart/2005/8/layout/hierarchy3"/>
    <dgm:cxn modelId="{333DE627-9A31-4AC8-974E-AA3E6E58B031}" type="presOf" srcId="{C3330B1A-03C9-47A7-A2CC-E65B63687A6A}" destId="{DF297463-A511-450B-8B9A-210F5EDA757E}" srcOrd="0" destOrd="0" presId="urn:microsoft.com/office/officeart/2005/8/layout/hierarchy3"/>
    <dgm:cxn modelId="{C8E30A28-F913-4474-A949-34F5D246DA88}" type="presOf" srcId="{A84AFDD6-1B0A-4BA1-BA0B-650C2662FA0D}" destId="{3A3DA795-86F1-4C64-A947-487C6D32361E}" srcOrd="0" destOrd="0" presId="urn:microsoft.com/office/officeart/2005/8/layout/hierarchy3"/>
    <dgm:cxn modelId="{55646131-7122-48E8-A45E-E9E1A9B3203F}" type="presOf" srcId="{424C561F-D6EA-48D5-8C18-28A55FF67368}" destId="{A06A88B8-4110-4A77-A1CE-0C981DE3CFEF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84D6F15E-E534-42E0-AD30-E6410386193A}" type="presOf" srcId="{B8254091-6AF9-4747-8DA4-A6C72A790421}" destId="{4222A9CC-9FAE-4A21-82D6-EAB92176C157}" srcOrd="0" destOrd="0" presId="urn:microsoft.com/office/officeart/2005/8/layout/hierarchy3"/>
    <dgm:cxn modelId="{F214A261-9D32-4E54-9EC3-FF7B6524485E}" srcId="{FEA9C3D2-E553-4405-86E2-2F07E5E7588A}" destId="{B389A6DD-3C2B-46BD-84FA-0F795CB5A3BC}" srcOrd="4" destOrd="0" parTransId="{B8254091-6AF9-4747-8DA4-A6C72A790421}" sibTransId="{71467D3F-B4AA-41D1-916F-1FF3C21C4375}"/>
    <dgm:cxn modelId="{2EA8B161-9E00-4BED-904D-098A1A968C0C}" srcId="{99A6C944-06B8-421D-A63F-D9A5042DF3C9}" destId="{A84AFDD6-1B0A-4BA1-BA0B-650C2662FA0D}" srcOrd="4" destOrd="0" parTransId="{04F4D95B-6C75-4258-BDB8-3052D7357DE2}" sibTransId="{6B595A47-FD5D-4CFB-8341-1681B91C4614}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5BD41E6B-E6B6-46DE-AE3C-DB6A3AD6A75F}" type="presOf" srcId="{CADB9EC7-4EF8-461B-A4FA-3C060A0D9792}" destId="{870FF0D6-09F5-416E-8F72-682ACEE39E82}" srcOrd="0" destOrd="0" presId="urn:microsoft.com/office/officeart/2005/8/layout/hierarchy3"/>
    <dgm:cxn modelId="{D2FF326D-A8EC-4977-B502-1B08E4D3AAC0}" type="presOf" srcId="{9546EBFC-56BA-447C-AB13-66C853AC85CB}" destId="{4E72C405-5C20-445D-8554-E71D09BE2B59}" srcOrd="0" destOrd="0" presId="urn:microsoft.com/office/officeart/2005/8/layout/hierarchy3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4D412D51-7969-40C4-BE5B-83A3DE054132}" type="presOf" srcId="{04F4D95B-6C75-4258-BDB8-3052D7357DE2}" destId="{5184FA8A-9F44-436D-B959-4EC6CDA5A505}" srcOrd="0" destOrd="0" presId="urn:microsoft.com/office/officeart/2005/8/layout/hierarchy3"/>
    <dgm:cxn modelId="{A6D95A71-0D42-42A2-B5D3-A82D3FCF33AB}" type="presOf" srcId="{99A6C944-06B8-421D-A63F-D9A5042DF3C9}" destId="{242EA73F-34E2-4437-867D-8E9E8C062D9D}" srcOrd="0" destOrd="0" presId="urn:microsoft.com/office/officeart/2005/8/layout/hierarchy3"/>
    <dgm:cxn modelId="{5ACA1272-C8C2-47D3-87EB-4470E584B27E}" type="presOf" srcId="{A491C974-47B2-4917-997D-3A9BE4E638F9}" destId="{B9D985C4-9442-44DD-96E3-CB96F13060BF}" srcOrd="0" destOrd="0" presId="urn:microsoft.com/office/officeart/2005/8/layout/hierarchy3"/>
    <dgm:cxn modelId="{42188052-0890-446D-A452-453B3798EBBD}" type="presOf" srcId="{2A6D11E9-5FD8-4149-80F2-699494C55B44}" destId="{C39F29AE-98BE-4AE0-B7B3-77FDF6D97113}" srcOrd="0" destOrd="0" presId="urn:microsoft.com/office/officeart/2005/8/layout/hierarchy3"/>
    <dgm:cxn modelId="{C95C8752-9537-4E6C-AB32-E423CD0DE2B1}" type="presOf" srcId="{56A3CDC5-49AA-486B-BCC7-1E654D6C0D0E}" destId="{5C5249E7-640B-467F-BFF0-A6D38845DA32}" srcOrd="0" destOrd="0" presId="urn:microsoft.com/office/officeart/2005/8/layout/hierarchy3"/>
    <dgm:cxn modelId="{4A1F1256-2628-40EA-AFB8-17A4B4C5AE7F}" type="presOf" srcId="{13E9BC35-EA41-445B-A477-10D4C5918764}" destId="{90E80965-F457-4E9B-8A55-1F88D4ECC6D7}" srcOrd="0" destOrd="0" presId="urn:microsoft.com/office/officeart/2005/8/layout/hierarchy3"/>
    <dgm:cxn modelId="{EF768876-A213-479E-8CDB-9F53D3BC46C1}" type="presOf" srcId="{A0B6580F-1E7F-4989-BA3E-A7B3121A3897}" destId="{FE9B0786-9C6B-4AD7-A409-ED87A398F2B0}" srcOrd="0" destOrd="0" presId="urn:microsoft.com/office/officeart/2005/8/layout/hierarchy3"/>
    <dgm:cxn modelId="{3C2DBF77-9739-49F7-AB69-FAAA41A5FEDB}" srcId="{E430B8F9-2036-4FC6-87A7-77E1FF35C1B1}" destId="{13E9BC35-EA41-445B-A477-10D4C5918764}" srcOrd="4" destOrd="0" parTransId="{16B7CD84-A997-484C-A770-2C6464A2E37B}" sibTransId="{835586AD-92CA-4AED-8FEC-AA4F5C566A11}"/>
    <dgm:cxn modelId="{967CFF78-2B91-46E1-9896-9BF1A1FF0C05}" type="presOf" srcId="{B4B216AA-0D51-473B-B440-27DE7C857922}" destId="{78412B39-62DF-46EE-A12E-65DBFA8E27B5}" srcOrd="0" destOrd="0" presId="urn:microsoft.com/office/officeart/2005/8/layout/hierarchy3"/>
    <dgm:cxn modelId="{06847179-D91B-4B74-A65B-084C233589FE}" type="presOf" srcId="{E9318839-4B02-4F3B-84BE-57B90431A35E}" destId="{1D197A4B-7D55-481D-B3AA-BBB1B5189CED}" srcOrd="0" destOrd="0" presId="urn:microsoft.com/office/officeart/2005/8/layout/hierarchy3"/>
    <dgm:cxn modelId="{5184197C-C01C-474F-A149-832334060DE5}" type="presOf" srcId="{AA36F164-1F98-47B3-9CA3-409028A4EC19}" destId="{29B5BF5A-7AF5-4D76-A8AB-3D979CEE9E28}" srcOrd="0" destOrd="0" presId="urn:microsoft.com/office/officeart/2005/8/layout/hierarchy3"/>
    <dgm:cxn modelId="{1F51E57F-172F-42E9-B245-AD1EA6BE37FF}" type="presOf" srcId="{22FC1F93-3482-43FD-920E-066D7019FA88}" destId="{21BFA57D-4E31-4350-A745-AE0E23F2FE20}" srcOrd="0" destOrd="0" presId="urn:microsoft.com/office/officeart/2005/8/layout/hierarchy3"/>
    <dgm:cxn modelId="{A2892683-EE3E-4A8E-AE53-47F18293C104}" type="presOf" srcId="{472FAEE3-2CB8-4968-9BB6-321860A96D58}" destId="{81480097-026C-4291-BE30-871E56162BDA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38C16988-AC47-4BF1-B698-8FAEBDE8B2C7}" type="presOf" srcId="{FEA9C3D2-E553-4405-86E2-2F07E5E7588A}" destId="{66DC7F78-A428-4FF7-A84F-033ABA39B632}" srcOrd="1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9F96668C-62A2-480B-8DDC-5012BF117A55}" type="presOf" srcId="{E27F1183-5021-4ED6-A96D-7D1E2040723B}" destId="{385A5780-629C-4447-9035-8479E2F179A3}" srcOrd="0" destOrd="0" presId="urn:microsoft.com/office/officeart/2005/8/layout/hierarchy3"/>
    <dgm:cxn modelId="{56F6328D-5C05-4108-AE29-98C044CE8052}" type="presOf" srcId="{B389A6DD-3C2B-46BD-84FA-0F795CB5A3BC}" destId="{4120806C-20F3-4F83-897C-324DB924CDB5}" srcOrd="0" destOrd="0" presId="urn:microsoft.com/office/officeart/2005/8/layout/hierarchy3"/>
    <dgm:cxn modelId="{3CD85D92-45AE-4B65-B0F7-937A2C4836D8}" type="presOf" srcId="{AD88B247-B69A-4C8F-9DF2-C12EB93FC236}" destId="{33EFA205-C565-47E9-9B02-01E62819278E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4EB4689E-9A1E-45C1-8F23-CAE4D7692CC9}" type="presOf" srcId="{26417C78-2FCF-43F9-9414-1D8DAC99166A}" destId="{F3E7AB5B-596E-4F4D-A291-EE4F42F07A80}" srcOrd="0" destOrd="0" presId="urn:microsoft.com/office/officeart/2005/8/layout/hierarchy3"/>
    <dgm:cxn modelId="{EB15BEA2-7731-48D0-8439-9D7775B17024}" type="presOf" srcId="{F1CDE6F8-0CAD-4756-A579-44DC1C1E22C2}" destId="{5AC54F71-1837-4147-A5C8-71C80E1891B3}" srcOrd="0" destOrd="0" presId="urn:microsoft.com/office/officeart/2005/8/layout/hierarchy3"/>
    <dgm:cxn modelId="{EDCDAFA7-3F49-420D-AEC1-8D3935953C6A}" type="presOf" srcId="{83F11DA5-71D1-4BE1-971A-A247F04EA577}" destId="{B400CA7E-8B77-4681-B3FE-99D00B5810EE}" srcOrd="0" destOrd="0" presId="urn:microsoft.com/office/officeart/2005/8/layout/hierarchy3"/>
    <dgm:cxn modelId="{22020BAF-9C1F-4FF3-8851-A298A093BBC8}" srcId="{99A6C944-06B8-421D-A63F-D9A5042DF3C9}" destId="{A6F41F9E-41D0-43BF-BD38-3619E856D894}" srcOrd="3" destOrd="0" parTransId="{424C561F-D6EA-48D5-8C18-28A55FF67368}" sibTransId="{D57CDD0B-F4AE-456F-BBB9-D50F7C797EF8}"/>
    <dgm:cxn modelId="{7DAD2BAF-ADEE-4DB2-8891-8A4D2D4A3CFC}" type="presOf" srcId="{EEBA08B1-DE01-49DE-A992-0693F68327BC}" destId="{8C72554C-8017-401B-B8FA-21420243F1C2}" srcOrd="0" destOrd="0" presId="urn:microsoft.com/office/officeart/2005/8/layout/hierarchy3"/>
    <dgm:cxn modelId="{F814D4B1-F2E2-4730-94AD-A1F8990E3C4B}" srcId="{E430B8F9-2036-4FC6-87A7-77E1FF35C1B1}" destId="{CBCBFF23-13FE-478E-8EF4-6E5CDA9338E1}" srcOrd="1" destOrd="0" parTransId="{E9318839-4B02-4F3B-84BE-57B90431A35E}" sibTransId="{4CF81CD5-40A1-462E-83B0-CC8D493098F8}"/>
    <dgm:cxn modelId="{BECD29B5-C6EB-47D7-AE22-645294D76CF0}" type="presOf" srcId="{A6F41F9E-41D0-43BF-BD38-3619E856D894}" destId="{3E377BB7-8706-43BA-AFA6-E70D0FFC83AB}" srcOrd="0" destOrd="0" presId="urn:microsoft.com/office/officeart/2005/8/layout/hierarchy3"/>
    <dgm:cxn modelId="{C7861EB8-80FB-40B7-938B-75FD8E95ED43}" type="presOf" srcId="{0907AC67-44F4-4C20-9E1B-CD837E029BD9}" destId="{1D5953B2-9828-4938-A7A4-A9EB45341F1E}" srcOrd="1" destOrd="0" presId="urn:microsoft.com/office/officeart/2005/8/layout/hierarchy3"/>
    <dgm:cxn modelId="{D5974ABB-3454-4F65-9C74-A3C172ED47D6}" srcId="{E430B8F9-2036-4FC6-87A7-77E1FF35C1B1}" destId="{AD88B247-B69A-4C8F-9DF2-C12EB93FC236}" srcOrd="5" destOrd="0" parTransId="{26417C78-2FCF-43F9-9414-1D8DAC99166A}" sibTransId="{CE8E4C07-DCAF-4295-B22A-D21DCA71ECC4}"/>
    <dgm:cxn modelId="{8C1949BD-3C84-4994-98CE-C2748BF6F41B}" type="presOf" srcId="{16B7CD84-A997-484C-A770-2C6464A2E37B}" destId="{2D0BE7E6-9B9D-479A-A393-EF9D0CA1A1A5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84CEE8BF-F71C-4E61-A733-46F54C276861}" type="presOf" srcId="{99A6C944-06B8-421D-A63F-D9A5042DF3C9}" destId="{795A0B50-A8C2-44DC-9773-F6BF55470E82}" srcOrd="1" destOrd="0" presId="urn:microsoft.com/office/officeart/2005/8/layout/hierarchy3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D5CF30C0-791B-43BC-A8DB-A883919F1A9B}" type="presOf" srcId="{030B3529-1766-41F3-96A8-CF9E3593F424}" destId="{EDA51936-1867-4AA5-92B8-FACCEDB24610}" srcOrd="0" destOrd="0" presId="urn:microsoft.com/office/officeart/2005/8/layout/hierarchy3"/>
    <dgm:cxn modelId="{2E725DC1-D8AD-4945-A57B-5F4A90A8823F}" srcId="{E430B8F9-2036-4FC6-87A7-77E1FF35C1B1}" destId="{288D851D-45CE-4ECB-AA53-A1482C7651A3}" srcOrd="0" destOrd="0" parTransId="{030B3529-1766-41F3-96A8-CF9E3593F424}" sibTransId="{2ECDBBFE-C313-48B0-95A5-F925FE4D3700}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1991A4C9-9E35-47AF-9EFF-D0336FB3DD46}" type="presOf" srcId="{561BA37C-FA11-4077-BE2B-54D3CD13A6D9}" destId="{1ED168A6-FC7A-4259-86A4-5BED0016657B}" srcOrd="0" destOrd="0" presId="urn:microsoft.com/office/officeart/2005/8/layout/hierarchy3"/>
    <dgm:cxn modelId="{97CED1CA-E764-49C6-82C6-87AEE4016C12}" type="presOf" srcId="{B0639C4F-1949-4FFF-A700-1F9B9E2FEF1C}" destId="{8F18DCBC-F834-447E-AA2D-FF4A161446E1}" srcOrd="0" destOrd="0" presId="urn:microsoft.com/office/officeart/2005/8/layout/hierarchy3"/>
    <dgm:cxn modelId="{149657D4-22A3-4C0B-8CA5-7B3134F30329}" type="presOf" srcId="{E430B8F9-2036-4FC6-87A7-77E1FF35C1B1}" destId="{28353B6D-F82F-401F-B693-B8AD55777E2E}" srcOrd="0" destOrd="0" presId="urn:microsoft.com/office/officeart/2005/8/layout/hierarchy3"/>
    <dgm:cxn modelId="{443E2FD7-2643-4017-BB21-16009D19241E}" type="presOf" srcId="{49B1006F-7748-485E-BCDE-9E260AFE0143}" destId="{8441ED0C-C400-4D20-B236-3749CB2CBDC3}" srcOrd="0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24ED7FE3-92A2-4C32-A01A-88F3466990FD}" type="presOf" srcId="{15B1A9B7-C00F-46DC-8ECB-8BD5ED1EA8DE}" destId="{57361455-1FFC-489E-B2D2-46507F088ADE}" srcOrd="0" destOrd="0" presId="urn:microsoft.com/office/officeart/2005/8/layout/hierarchy3"/>
    <dgm:cxn modelId="{427C36E4-6532-446D-8513-87AE065262D9}" type="presOf" srcId="{A57066E6-8FDA-4612-9CD9-7099483D4F83}" destId="{80395ED7-63FC-4D49-BC9E-E44A2E2EA106}" srcOrd="0" destOrd="0" presId="urn:microsoft.com/office/officeart/2005/8/layout/hierarchy3"/>
    <dgm:cxn modelId="{96FFD5EA-22EC-45F8-A227-F699E29F246A}" type="presOf" srcId="{E4FA90C5-08EB-45C0-A9B4-AE5448AAA92F}" destId="{25CA5344-8DF7-4315-9DFF-358F76ECFC18}" srcOrd="0" destOrd="0" presId="urn:microsoft.com/office/officeart/2005/8/layout/hierarchy3"/>
    <dgm:cxn modelId="{B47854EE-ABF7-41AF-A7AE-4C301C63892F}" type="presOf" srcId="{288D851D-45CE-4ECB-AA53-A1482C7651A3}" destId="{2ECB4697-D81F-4FB9-9A05-045160521CEE}" srcOrd="0" destOrd="0" presId="urn:microsoft.com/office/officeart/2005/8/layout/hierarchy3"/>
    <dgm:cxn modelId="{A2D494EE-B670-42A1-B9A6-0E09D81C3BAC}" type="presOf" srcId="{AE2FA323-6FB1-4E85-8A13-80BDCD5BD025}" destId="{BAA99FA3-5A9A-4289-B73D-D073AC57D0D3}" srcOrd="0" destOrd="0" presId="urn:microsoft.com/office/officeart/2005/8/layout/hierarchy3"/>
    <dgm:cxn modelId="{12C1A5EF-EE44-4FB5-8966-65A35CC09B54}" type="presOf" srcId="{3AD9C701-37C8-4294-A350-23BAC59EB7C3}" destId="{32A78BD6-E0B9-43F5-987C-37B8D8B879CB}" srcOrd="0" destOrd="0" presId="urn:microsoft.com/office/officeart/2005/8/layout/hierarchy3"/>
    <dgm:cxn modelId="{13F69BF2-F9F1-433E-A522-8CD07937BB94}" type="presOf" srcId="{E430B8F9-2036-4FC6-87A7-77E1FF35C1B1}" destId="{6DBC7515-9E0C-4B4D-8C96-0AE1AC6C9F5B}" srcOrd="1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394EF0FE-A73E-4B5E-A6F9-E92F34BAE717}" type="presOf" srcId="{B31B2055-BA42-4265-90AD-B94BF1B90025}" destId="{0C1ED793-CA65-4A07-82C2-3702722CC6B0}" srcOrd="0" destOrd="0" presId="urn:microsoft.com/office/officeart/2005/8/layout/hierarchy3"/>
    <dgm:cxn modelId="{187EDFFF-BF2E-4A9D-B80D-76DF202DC6DD}" type="presOf" srcId="{28D960F6-0D94-48BA-9E6C-C43A26BCA992}" destId="{55AB2A88-44EB-4964-8F6A-43ACF3D4605E}" srcOrd="0" destOrd="0" presId="urn:microsoft.com/office/officeart/2005/8/layout/hierarchy3"/>
    <dgm:cxn modelId="{AEE89311-5CCC-479F-98B0-A247063E66C0}" type="presParOf" srcId="{FE9B0786-9C6B-4AD7-A409-ED87A398F2B0}" destId="{0F7A7922-8A88-4BD8-BA5C-6250DCB4FB65}" srcOrd="0" destOrd="0" presId="urn:microsoft.com/office/officeart/2005/8/layout/hierarchy3"/>
    <dgm:cxn modelId="{6EFC7D1F-7F05-42F2-B811-BA91E973D65C}" type="presParOf" srcId="{0F7A7922-8A88-4BD8-BA5C-6250DCB4FB65}" destId="{491E0690-3F03-4486-8E63-058BA028D367}" srcOrd="0" destOrd="0" presId="urn:microsoft.com/office/officeart/2005/8/layout/hierarchy3"/>
    <dgm:cxn modelId="{DB71FBD7-BF54-4E82-8F3B-020E27223563}" type="presParOf" srcId="{491E0690-3F03-4486-8E63-058BA028D367}" destId="{242EA73F-34E2-4437-867D-8E9E8C062D9D}" srcOrd="0" destOrd="0" presId="urn:microsoft.com/office/officeart/2005/8/layout/hierarchy3"/>
    <dgm:cxn modelId="{62359289-F444-43A1-B7FB-F9E4A90A3A12}" type="presParOf" srcId="{491E0690-3F03-4486-8E63-058BA028D367}" destId="{795A0B50-A8C2-44DC-9773-F6BF55470E82}" srcOrd="1" destOrd="0" presId="urn:microsoft.com/office/officeart/2005/8/layout/hierarchy3"/>
    <dgm:cxn modelId="{EC902E9F-99F6-4790-ABD4-440536823CFE}" type="presParOf" srcId="{0F7A7922-8A88-4BD8-BA5C-6250DCB4FB65}" destId="{0912568E-84A6-4E8A-A028-E629CEF0B080}" srcOrd="1" destOrd="0" presId="urn:microsoft.com/office/officeart/2005/8/layout/hierarchy3"/>
    <dgm:cxn modelId="{194E9C56-364E-4276-A076-7BDE37424A9D}" type="presParOf" srcId="{0912568E-84A6-4E8A-A028-E629CEF0B080}" destId="{55AB2A88-44EB-4964-8F6A-43ACF3D4605E}" srcOrd="0" destOrd="0" presId="urn:microsoft.com/office/officeart/2005/8/layout/hierarchy3"/>
    <dgm:cxn modelId="{CBB7932A-7C4B-4593-AB8C-AFE071B92C85}" type="presParOf" srcId="{0912568E-84A6-4E8A-A028-E629CEF0B080}" destId="{DF297463-A511-450B-8B9A-210F5EDA757E}" srcOrd="1" destOrd="0" presId="urn:microsoft.com/office/officeart/2005/8/layout/hierarchy3"/>
    <dgm:cxn modelId="{450B67F6-663B-4E66-9E4F-2D538A41B5F6}" type="presParOf" srcId="{0912568E-84A6-4E8A-A028-E629CEF0B080}" destId="{D155CE55-C30D-4CCD-A3A8-69850F76AF54}" srcOrd="2" destOrd="0" presId="urn:microsoft.com/office/officeart/2005/8/layout/hierarchy3"/>
    <dgm:cxn modelId="{69B4D9E9-4DD0-4734-8841-1CFE6E084501}" type="presParOf" srcId="{0912568E-84A6-4E8A-A028-E629CEF0B080}" destId="{29B5BF5A-7AF5-4D76-A8AB-3D979CEE9E28}" srcOrd="3" destOrd="0" presId="urn:microsoft.com/office/officeart/2005/8/layout/hierarchy3"/>
    <dgm:cxn modelId="{E29CF176-1A15-411A-9A9B-9CF301C5C7AD}" type="presParOf" srcId="{0912568E-84A6-4E8A-A028-E629CEF0B080}" destId="{8441ED0C-C400-4D20-B236-3749CB2CBDC3}" srcOrd="4" destOrd="0" presId="urn:microsoft.com/office/officeart/2005/8/layout/hierarchy3"/>
    <dgm:cxn modelId="{044D7530-179A-4CC3-BDDA-23AF43241D42}" type="presParOf" srcId="{0912568E-84A6-4E8A-A028-E629CEF0B080}" destId="{BAA99FA3-5A9A-4289-B73D-D073AC57D0D3}" srcOrd="5" destOrd="0" presId="urn:microsoft.com/office/officeart/2005/8/layout/hierarchy3"/>
    <dgm:cxn modelId="{87E50B5D-3C8E-4542-A4B8-041843312B04}" type="presParOf" srcId="{0912568E-84A6-4E8A-A028-E629CEF0B080}" destId="{A06A88B8-4110-4A77-A1CE-0C981DE3CFEF}" srcOrd="6" destOrd="0" presId="urn:microsoft.com/office/officeart/2005/8/layout/hierarchy3"/>
    <dgm:cxn modelId="{FB67193B-7158-46BA-A265-49F3498EEF24}" type="presParOf" srcId="{0912568E-84A6-4E8A-A028-E629CEF0B080}" destId="{3E377BB7-8706-43BA-AFA6-E70D0FFC83AB}" srcOrd="7" destOrd="0" presId="urn:microsoft.com/office/officeart/2005/8/layout/hierarchy3"/>
    <dgm:cxn modelId="{447D8039-C94F-4E77-9494-71B3F3D2A2A4}" type="presParOf" srcId="{0912568E-84A6-4E8A-A028-E629CEF0B080}" destId="{5184FA8A-9F44-436D-B959-4EC6CDA5A505}" srcOrd="8" destOrd="0" presId="urn:microsoft.com/office/officeart/2005/8/layout/hierarchy3"/>
    <dgm:cxn modelId="{79022683-EC0A-4C24-971C-1284AD79EA46}" type="presParOf" srcId="{0912568E-84A6-4E8A-A028-E629CEF0B080}" destId="{3A3DA795-86F1-4C64-A947-487C6D32361E}" srcOrd="9" destOrd="0" presId="urn:microsoft.com/office/officeart/2005/8/layout/hierarchy3"/>
    <dgm:cxn modelId="{9872E986-ACD0-446E-A788-3902D5567B09}" type="presParOf" srcId="{0912568E-84A6-4E8A-A028-E629CEF0B080}" destId="{FD499CCC-1375-4919-AE1C-F3A47792DC6C}" srcOrd="10" destOrd="0" presId="urn:microsoft.com/office/officeart/2005/8/layout/hierarchy3"/>
    <dgm:cxn modelId="{BEC40D21-537A-4E20-84ED-FF7888FC9AE2}" type="presParOf" srcId="{0912568E-84A6-4E8A-A028-E629CEF0B080}" destId="{57361455-1FFC-489E-B2D2-46507F088ADE}" srcOrd="11" destOrd="0" presId="urn:microsoft.com/office/officeart/2005/8/layout/hierarchy3"/>
    <dgm:cxn modelId="{59F82293-51E2-4350-A29E-2DF0E5ADE0AD}" type="presParOf" srcId="{FE9B0786-9C6B-4AD7-A409-ED87A398F2B0}" destId="{CD2B183E-298B-405C-8FE8-4CF7F5053FB4}" srcOrd="1" destOrd="0" presId="urn:microsoft.com/office/officeart/2005/8/layout/hierarchy3"/>
    <dgm:cxn modelId="{D2EF686A-832F-4F72-8DFF-BF98CB2D9E05}" type="presParOf" srcId="{CD2B183E-298B-405C-8FE8-4CF7F5053FB4}" destId="{CE5700AE-9252-4652-B145-1B576DB9C852}" srcOrd="0" destOrd="0" presId="urn:microsoft.com/office/officeart/2005/8/layout/hierarchy3"/>
    <dgm:cxn modelId="{81697C60-E3BE-47E1-9857-4694923AB180}" type="presParOf" srcId="{CE5700AE-9252-4652-B145-1B576DB9C852}" destId="{0606F975-EA0D-49E8-9A4C-E2D4B5186203}" srcOrd="0" destOrd="0" presId="urn:microsoft.com/office/officeart/2005/8/layout/hierarchy3"/>
    <dgm:cxn modelId="{D982CB48-FBF4-4E43-90BB-0C008DCE8F8C}" type="presParOf" srcId="{CE5700AE-9252-4652-B145-1B576DB9C852}" destId="{1D5953B2-9828-4938-A7A4-A9EB45341F1E}" srcOrd="1" destOrd="0" presId="urn:microsoft.com/office/officeart/2005/8/layout/hierarchy3"/>
    <dgm:cxn modelId="{54B3FE82-E5D2-4761-96CE-D643CC6A40D4}" type="presParOf" srcId="{CD2B183E-298B-405C-8FE8-4CF7F5053FB4}" destId="{DB66D846-0BDA-44B7-BBA5-01AA1CC1F619}" srcOrd="1" destOrd="0" presId="urn:microsoft.com/office/officeart/2005/8/layout/hierarchy3"/>
    <dgm:cxn modelId="{E280F5C0-51A0-45DB-AD5A-D7F32A4652A5}" type="presParOf" srcId="{DB66D846-0BDA-44B7-BBA5-01AA1CC1F619}" destId="{AFACED90-1065-40F9-AFE5-F968FE1BED0A}" srcOrd="0" destOrd="0" presId="urn:microsoft.com/office/officeart/2005/8/layout/hierarchy3"/>
    <dgm:cxn modelId="{61A12CA5-FF32-400C-9D85-31BC7501A2F4}" type="presParOf" srcId="{DB66D846-0BDA-44B7-BBA5-01AA1CC1F619}" destId="{C39F29AE-98BE-4AE0-B7B3-77FDF6D97113}" srcOrd="1" destOrd="0" presId="urn:microsoft.com/office/officeart/2005/8/layout/hierarchy3"/>
    <dgm:cxn modelId="{C2E8E3AA-A879-446E-9F36-FB92B603EFAA}" type="presParOf" srcId="{DB66D846-0BDA-44B7-BBA5-01AA1CC1F619}" destId="{21BFA57D-4E31-4350-A745-AE0E23F2FE20}" srcOrd="2" destOrd="0" presId="urn:microsoft.com/office/officeart/2005/8/layout/hierarchy3"/>
    <dgm:cxn modelId="{A5568CE9-8284-45F8-B7EF-F587EC6AEDC3}" type="presParOf" srcId="{DB66D846-0BDA-44B7-BBA5-01AA1CC1F619}" destId="{78412B39-62DF-46EE-A12E-65DBFA8E27B5}" srcOrd="3" destOrd="0" presId="urn:microsoft.com/office/officeart/2005/8/layout/hierarchy3"/>
    <dgm:cxn modelId="{A5ABFE41-444B-456B-99BA-D6ED67765B09}" type="presParOf" srcId="{DB66D846-0BDA-44B7-BBA5-01AA1CC1F619}" destId="{5C5249E7-640B-467F-BFF0-A6D38845DA32}" srcOrd="4" destOrd="0" presId="urn:microsoft.com/office/officeart/2005/8/layout/hierarchy3"/>
    <dgm:cxn modelId="{4CAC914F-AA88-4E8C-A040-50587BBEA73C}" type="presParOf" srcId="{DB66D846-0BDA-44B7-BBA5-01AA1CC1F619}" destId="{08D68C2D-17F3-472A-9FB2-501D95D4551B}" srcOrd="5" destOrd="0" presId="urn:microsoft.com/office/officeart/2005/8/layout/hierarchy3"/>
    <dgm:cxn modelId="{4248591F-2DC3-49AE-B8E2-7283AF9EB1B9}" type="presParOf" srcId="{DB66D846-0BDA-44B7-BBA5-01AA1CC1F619}" destId="{25CA5344-8DF7-4315-9DFF-358F76ECFC18}" srcOrd="6" destOrd="0" presId="urn:microsoft.com/office/officeart/2005/8/layout/hierarchy3"/>
    <dgm:cxn modelId="{61FFA034-A88A-413A-8FBA-238775595B72}" type="presParOf" srcId="{DB66D846-0BDA-44B7-BBA5-01AA1CC1F619}" destId="{870FF0D6-09F5-416E-8F72-682ACEE39E82}" srcOrd="7" destOrd="0" presId="urn:microsoft.com/office/officeart/2005/8/layout/hierarchy3"/>
    <dgm:cxn modelId="{9414D7F0-6B4A-4D38-9F63-8F6BB1528400}" type="presParOf" srcId="{DB66D846-0BDA-44B7-BBA5-01AA1CC1F619}" destId="{4E72C405-5C20-445D-8554-E71D09BE2B59}" srcOrd="8" destOrd="0" presId="urn:microsoft.com/office/officeart/2005/8/layout/hierarchy3"/>
    <dgm:cxn modelId="{71D1064A-3A54-4255-BC35-DBFC8C48C55B}" type="presParOf" srcId="{DB66D846-0BDA-44B7-BBA5-01AA1CC1F619}" destId="{1ED168A6-FC7A-4259-86A4-5BED0016657B}" srcOrd="9" destOrd="0" presId="urn:microsoft.com/office/officeart/2005/8/layout/hierarchy3"/>
    <dgm:cxn modelId="{F4237137-6702-495A-B04C-B94026E10F75}" type="presParOf" srcId="{FE9B0786-9C6B-4AD7-A409-ED87A398F2B0}" destId="{389A5AD1-EAFD-4551-B332-8E122521E1BE}" srcOrd="2" destOrd="0" presId="urn:microsoft.com/office/officeart/2005/8/layout/hierarchy3"/>
    <dgm:cxn modelId="{FBC0D1FB-E71D-4913-8381-8DD2E106BFEB}" type="presParOf" srcId="{389A5AD1-EAFD-4551-B332-8E122521E1BE}" destId="{C7181CD3-B2B4-445D-B4A2-F122360ADE8F}" srcOrd="0" destOrd="0" presId="urn:microsoft.com/office/officeart/2005/8/layout/hierarchy3"/>
    <dgm:cxn modelId="{3CA2A14B-2826-452B-947D-DDAA6C24E8C1}" type="presParOf" srcId="{C7181CD3-B2B4-445D-B4A2-F122360ADE8F}" destId="{A5EBC5C2-6641-4814-8FE0-4B646803A014}" srcOrd="0" destOrd="0" presId="urn:microsoft.com/office/officeart/2005/8/layout/hierarchy3"/>
    <dgm:cxn modelId="{5B8A1C08-EB5D-4F4C-A05A-02E11E6C0AB2}" type="presParOf" srcId="{C7181CD3-B2B4-445D-B4A2-F122360ADE8F}" destId="{66DC7F78-A428-4FF7-A84F-033ABA39B632}" srcOrd="1" destOrd="0" presId="urn:microsoft.com/office/officeart/2005/8/layout/hierarchy3"/>
    <dgm:cxn modelId="{CACD8BCE-D387-45CE-BAC0-B7B395E44632}" type="presParOf" srcId="{389A5AD1-EAFD-4551-B332-8E122521E1BE}" destId="{516F55F1-D205-4B6E-B832-D0F830C10151}" srcOrd="1" destOrd="0" presId="urn:microsoft.com/office/officeart/2005/8/layout/hierarchy3"/>
    <dgm:cxn modelId="{75001A4B-00F8-4182-A3BE-592E56963475}" type="presParOf" srcId="{516F55F1-D205-4B6E-B832-D0F830C10151}" destId="{81480097-026C-4291-BE30-871E56162BDA}" srcOrd="0" destOrd="0" presId="urn:microsoft.com/office/officeart/2005/8/layout/hierarchy3"/>
    <dgm:cxn modelId="{2DEAF863-6F94-4620-9B4D-937DCB7E7A88}" type="presParOf" srcId="{516F55F1-D205-4B6E-B832-D0F830C10151}" destId="{F7510867-70CA-4F2A-822F-3385584A539A}" srcOrd="1" destOrd="0" presId="urn:microsoft.com/office/officeart/2005/8/layout/hierarchy3"/>
    <dgm:cxn modelId="{E017D706-2D38-458C-AC54-3C47756E9A35}" type="presParOf" srcId="{516F55F1-D205-4B6E-B832-D0F830C10151}" destId="{D6A7DC38-C43A-4C89-8FA9-B70217BA481B}" srcOrd="2" destOrd="0" presId="urn:microsoft.com/office/officeart/2005/8/layout/hierarchy3"/>
    <dgm:cxn modelId="{ED489EFA-72BC-48BD-8DEC-4566A6F50DB8}" type="presParOf" srcId="{516F55F1-D205-4B6E-B832-D0F830C10151}" destId="{80395ED7-63FC-4D49-BC9E-E44A2E2EA106}" srcOrd="3" destOrd="0" presId="urn:microsoft.com/office/officeart/2005/8/layout/hierarchy3"/>
    <dgm:cxn modelId="{768A5E95-05E3-43C4-91E4-A82D6DEBB7BE}" type="presParOf" srcId="{516F55F1-D205-4B6E-B832-D0F830C10151}" destId="{8F18DCBC-F834-447E-AA2D-FF4A161446E1}" srcOrd="4" destOrd="0" presId="urn:microsoft.com/office/officeart/2005/8/layout/hierarchy3"/>
    <dgm:cxn modelId="{910F38EE-2E74-42DF-A1CB-51285C6DA854}" type="presParOf" srcId="{516F55F1-D205-4B6E-B832-D0F830C10151}" destId="{385A5780-629C-4447-9035-8479E2F179A3}" srcOrd="5" destOrd="0" presId="urn:microsoft.com/office/officeart/2005/8/layout/hierarchy3"/>
    <dgm:cxn modelId="{D9581308-0497-4827-AE29-1522C15F1EA5}" type="presParOf" srcId="{516F55F1-D205-4B6E-B832-D0F830C10151}" destId="{B400CA7E-8B77-4681-B3FE-99D00B5810EE}" srcOrd="6" destOrd="0" presId="urn:microsoft.com/office/officeart/2005/8/layout/hierarchy3"/>
    <dgm:cxn modelId="{EE7B348D-FBFC-4A4F-B7F4-B0B4918F2C9F}" type="presParOf" srcId="{516F55F1-D205-4B6E-B832-D0F830C10151}" destId="{B9D985C4-9442-44DD-96E3-CB96F13060BF}" srcOrd="7" destOrd="0" presId="urn:microsoft.com/office/officeart/2005/8/layout/hierarchy3"/>
    <dgm:cxn modelId="{D7EEB150-384A-4932-B3B7-9BAE200AEE34}" type="presParOf" srcId="{516F55F1-D205-4B6E-B832-D0F830C10151}" destId="{4222A9CC-9FAE-4A21-82D6-EAB92176C157}" srcOrd="8" destOrd="0" presId="urn:microsoft.com/office/officeart/2005/8/layout/hierarchy3"/>
    <dgm:cxn modelId="{84632B8D-79B9-4997-92C5-B5B594BEF842}" type="presParOf" srcId="{516F55F1-D205-4B6E-B832-D0F830C10151}" destId="{4120806C-20F3-4F83-897C-324DB924CDB5}" srcOrd="9" destOrd="0" presId="urn:microsoft.com/office/officeart/2005/8/layout/hierarchy3"/>
    <dgm:cxn modelId="{185D5509-38A2-40A7-B53C-159168B9A3C4}" type="presParOf" srcId="{FE9B0786-9C6B-4AD7-A409-ED87A398F2B0}" destId="{736A4D0A-A8D6-4DAC-A815-708859562152}" srcOrd="3" destOrd="0" presId="urn:microsoft.com/office/officeart/2005/8/layout/hierarchy3"/>
    <dgm:cxn modelId="{D47755C6-6A69-43F8-AD23-368526DC7DD7}" type="presParOf" srcId="{736A4D0A-A8D6-4DAC-A815-708859562152}" destId="{8373CAC3-DDFE-47DF-9E5B-C3EEE7DF6927}" srcOrd="0" destOrd="0" presId="urn:microsoft.com/office/officeart/2005/8/layout/hierarchy3"/>
    <dgm:cxn modelId="{148850AD-3229-4C3D-A8AA-7B6B363637A4}" type="presParOf" srcId="{8373CAC3-DDFE-47DF-9E5B-C3EEE7DF6927}" destId="{28353B6D-F82F-401F-B693-B8AD55777E2E}" srcOrd="0" destOrd="0" presId="urn:microsoft.com/office/officeart/2005/8/layout/hierarchy3"/>
    <dgm:cxn modelId="{8A215746-9D8B-4B7A-8955-5EB6B17DA9E0}" type="presParOf" srcId="{8373CAC3-DDFE-47DF-9E5B-C3EEE7DF6927}" destId="{6DBC7515-9E0C-4B4D-8C96-0AE1AC6C9F5B}" srcOrd="1" destOrd="0" presId="urn:microsoft.com/office/officeart/2005/8/layout/hierarchy3"/>
    <dgm:cxn modelId="{C1A637B1-24F4-46DC-A21B-871000BF68E1}" type="presParOf" srcId="{736A4D0A-A8D6-4DAC-A815-708859562152}" destId="{B784B95E-D2EE-4536-9BFE-BDBF2C841E91}" srcOrd="1" destOrd="0" presId="urn:microsoft.com/office/officeart/2005/8/layout/hierarchy3"/>
    <dgm:cxn modelId="{0B08B0F2-21CF-404C-8F4C-B451DFD79DF2}" type="presParOf" srcId="{B784B95E-D2EE-4536-9BFE-BDBF2C841E91}" destId="{EDA51936-1867-4AA5-92B8-FACCEDB24610}" srcOrd="0" destOrd="0" presId="urn:microsoft.com/office/officeart/2005/8/layout/hierarchy3"/>
    <dgm:cxn modelId="{D6F990D5-C19A-4FAC-A39F-2234627C769A}" type="presParOf" srcId="{B784B95E-D2EE-4536-9BFE-BDBF2C841E91}" destId="{2ECB4697-D81F-4FB9-9A05-045160521CEE}" srcOrd="1" destOrd="0" presId="urn:microsoft.com/office/officeart/2005/8/layout/hierarchy3"/>
    <dgm:cxn modelId="{AB721850-D0F3-40FC-9039-DD69622646BF}" type="presParOf" srcId="{B784B95E-D2EE-4536-9BFE-BDBF2C841E91}" destId="{1D197A4B-7D55-481D-B3AA-BBB1B5189CED}" srcOrd="2" destOrd="0" presId="urn:microsoft.com/office/officeart/2005/8/layout/hierarchy3"/>
    <dgm:cxn modelId="{9C19F641-6F57-40DC-BD37-4B8F0E5E8CCD}" type="presParOf" srcId="{B784B95E-D2EE-4536-9BFE-BDBF2C841E91}" destId="{0E848A71-D174-48AD-8A80-868C965BA9A9}" srcOrd="3" destOrd="0" presId="urn:microsoft.com/office/officeart/2005/8/layout/hierarchy3"/>
    <dgm:cxn modelId="{483FB170-0CCA-4511-94A4-92892EAD7067}" type="presParOf" srcId="{B784B95E-D2EE-4536-9BFE-BDBF2C841E91}" destId="{0C1ED793-CA65-4A07-82C2-3702722CC6B0}" srcOrd="4" destOrd="0" presId="urn:microsoft.com/office/officeart/2005/8/layout/hierarchy3"/>
    <dgm:cxn modelId="{C9942D9D-A2C9-4EFC-8054-79334E9CB78B}" type="presParOf" srcId="{B784B95E-D2EE-4536-9BFE-BDBF2C841E91}" destId="{5AC54F71-1837-4147-A5C8-71C80E1891B3}" srcOrd="5" destOrd="0" presId="urn:microsoft.com/office/officeart/2005/8/layout/hierarchy3"/>
    <dgm:cxn modelId="{DE411621-E041-4788-85D2-931FAA913667}" type="presParOf" srcId="{B784B95E-D2EE-4536-9BFE-BDBF2C841E91}" destId="{8C72554C-8017-401B-B8FA-21420243F1C2}" srcOrd="6" destOrd="0" presId="urn:microsoft.com/office/officeart/2005/8/layout/hierarchy3"/>
    <dgm:cxn modelId="{D8E7CBF2-B3B3-4D1B-86FA-65E449DC667D}" type="presParOf" srcId="{B784B95E-D2EE-4536-9BFE-BDBF2C841E91}" destId="{32A78BD6-E0B9-43F5-987C-37B8D8B879CB}" srcOrd="7" destOrd="0" presId="urn:microsoft.com/office/officeart/2005/8/layout/hierarchy3"/>
    <dgm:cxn modelId="{E48E549C-1598-4724-831A-C23FB87297D2}" type="presParOf" srcId="{B784B95E-D2EE-4536-9BFE-BDBF2C841E91}" destId="{2D0BE7E6-9B9D-479A-A393-EF9D0CA1A1A5}" srcOrd="8" destOrd="0" presId="urn:microsoft.com/office/officeart/2005/8/layout/hierarchy3"/>
    <dgm:cxn modelId="{F4DB1192-6F64-443D-ADC7-CDD3BB0C1D29}" type="presParOf" srcId="{B784B95E-D2EE-4536-9BFE-BDBF2C841E91}" destId="{90E80965-F457-4E9B-8A55-1F88D4ECC6D7}" srcOrd="9" destOrd="0" presId="urn:microsoft.com/office/officeart/2005/8/layout/hierarchy3"/>
    <dgm:cxn modelId="{6E4131C3-CF9F-4EF4-9825-FDC359F7B026}" type="presParOf" srcId="{B784B95E-D2EE-4536-9BFE-BDBF2C841E91}" destId="{F3E7AB5B-596E-4F4D-A291-EE4F42F07A80}" srcOrd="10" destOrd="0" presId="urn:microsoft.com/office/officeart/2005/8/layout/hierarchy3"/>
    <dgm:cxn modelId="{5F3AC31B-CB05-4912-80B0-AA4304412FC0}" type="presParOf" srcId="{B784B95E-D2EE-4536-9BFE-BDBF2C841E91}" destId="{33EFA205-C565-47E9-9B02-01E62819278E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Manages Feelings and Emotions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know the difference between my wants and needs, actions and feelings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Handles Setbacks Well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use self-talk to turn mistakes into useful learning opportunities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can name my feelings and explain what causes me to feel that way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practice good listening and paraphrasing, so people know I hear what they say 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Adjusts to the Environment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can predict what will probably happen for myself and others when I make certain choices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I know what things distract, upset  or annoy me and I make  plans for reacting appropriately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know how to gain power, attention and control in positive ways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go out of my way to do and say kind and thoughtful things regularly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try to see other people’s point of view (perspective)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Relates Well to Others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pause to read my own body signals so I can calm myself before stress sets in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A6F41F9E-41D0-43BF-BD38-3619E856D894}">
      <dgm:prSet custT="1"/>
      <dgm:spPr/>
      <dgm:t>
        <a:bodyPr/>
        <a:lstStyle/>
        <a:p>
          <a:r>
            <a:rPr lang="en-US" sz="1400" b="1" dirty="0"/>
            <a:t>I think of what I can do more of and less of to make myself and others successful</a:t>
          </a:r>
        </a:p>
      </dgm:t>
    </dgm:pt>
    <dgm:pt modelId="{424C561F-D6EA-48D5-8C18-28A55FF67368}" type="parTrans" cxnId="{22020BAF-9C1F-4FF3-8851-A298A093BBC8}">
      <dgm:prSet/>
      <dgm:spPr/>
      <dgm:t>
        <a:bodyPr/>
        <a:lstStyle/>
        <a:p>
          <a:endParaRPr lang="en-US"/>
        </a:p>
      </dgm:t>
    </dgm:pt>
    <dgm:pt modelId="{D57CDD0B-F4AE-456F-BBB9-D50F7C797EF8}" type="sibTrans" cxnId="{22020BAF-9C1F-4FF3-8851-A298A093BBC8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use memories of my mistakes and successes to figure out what to do next.</a:t>
          </a: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I know when I am bored, fearful or frustrated and I use self-talk to adjust and refocus 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figure out how my actions and words affect others so I can make good decisions 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ask for other people’s advice so I can improve and make good choices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When I feel like giving up, I come up with other options and try to do a little more</a:t>
          </a: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look for ways to solve problems rather than finding someone to blame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notice what is going on around me and decide if my actions and responses fit the situation</a:t>
          </a:r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EAF74190-9EF7-4EAD-A61C-19540A6172B5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If someone upsets me, I go to them directly to try to work things out calmly</a:t>
          </a:r>
        </a:p>
      </dgm:t>
    </dgm:pt>
    <dgm:pt modelId="{B495E1AC-06AD-4705-90BE-37FB960BB010}" type="parTrans" cxnId="{4BD67263-750E-4EFD-9388-F4431BF58EAC}">
      <dgm:prSet/>
      <dgm:spPr/>
      <dgm:t>
        <a:bodyPr/>
        <a:lstStyle/>
        <a:p>
          <a:endParaRPr lang="en-US"/>
        </a:p>
      </dgm:t>
    </dgm:pt>
    <dgm:pt modelId="{12BD08AD-F9D1-4C94-B4E5-F288EA419EAB}" type="sibTrans" cxnId="{4BD67263-750E-4EFD-9388-F4431BF58EAC}">
      <dgm:prSet/>
      <dgm:spPr/>
      <dgm:t>
        <a:bodyPr/>
        <a:lstStyle/>
        <a:p>
          <a:endParaRPr lang="en-US"/>
        </a:p>
      </dgm:t>
    </dgm:pt>
    <dgm:pt modelId="{3DDA79C5-2824-4A2B-9D48-FD1B9BE3D26F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how my brain works and can use strategies for managing my impulses </a:t>
          </a:r>
          <a:endParaRPr lang="en-US" sz="14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46F0A818-E413-42A0-ACF6-64390C55D669}" type="parTrans" cxnId="{BE2D1CC0-9F9D-47C7-A19F-9B5068AFDD6F}">
      <dgm:prSet/>
      <dgm:spPr/>
      <dgm:t>
        <a:bodyPr/>
        <a:lstStyle/>
        <a:p>
          <a:endParaRPr lang="en-US"/>
        </a:p>
      </dgm:t>
    </dgm:pt>
    <dgm:pt modelId="{8B486E37-D4AD-49E7-9A7C-8B753499019A}" type="sibTrans" cxnId="{BE2D1CC0-9F9D-47C7-A19F-9B5068AFDD6F}">
      <dgm:prSet/>
      <dgm:spPr/>
      <dgm:t>
        <a:bodyPr/>
        <a:lstStyle/>
        <a:p>
          <a:endParaRPr lang="en-US"/>
        </a:p>
      </dgm:t>
    </dgm:pt>
    <dgm:pt modelId="{C52EC9C7-B92D-45AD-AD5F-B089837EF3AD}">
      <dgm:prSet custT="1"/>
      <dgm:spPr/>
      <dgm:t>
        <a:bodyPr/>
        <a:lstStyle/>
        <a:p>
          <a:r>
            <a:rPr lang="en-US" sz="1400" b="1" dirty="0"/>
            <a:t>I practice ways to adjust my energy level and communication to fit the situation</a:t>
          </a:r>
        </a:p>
      </dgm:t>
    </dgm:pt>
    <dgm:pt modelId="{F4604318-7CCE-4C73-B567-23CE3B3E885A}" type="sibTrans" cxnId="{12CA48EB-5A3D-46AB-879F-8FAE65F0FF5E}">
      <dgm:prSet/>
      <dgm:spPr/>
      <dgm:t>
        <a:bodyPr/>
        <a:lstStyle/>
        <a:p>
          <a:endParaRPr lang="en-US"/>
        </a:p>
      </dgm:t>
    </dgm:pt>
    <dgm:pt modelId="{DAEC0766-6556-42E1-8F35-FEDC44C08E50}" type="parTrans" cxnId="{12CA48EB-5A3D-46AB-879F-8FAE65F0FF5E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73410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1"/>
      <dgm:spPr/>
    </dgm:pt>
    <dgm:pt modelId="{DF297463-A511-450B-8B9A-210F5EDA757E}" type="pres">
      <dgm:prSet presAssocID="{C3330B1A-03C9-47A7-A2CC-E65B63687A6A}" presName="childText" presStyleLbl="bgAcc1" presStyleIdx="0" presStyleCnt="21" custScaleX="255345" custScaleY="152472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1"/>
      <dgm:spPr/>
    </dgm:pt>
    <dgm:pt modelId="{29B5BF5A-7AF5-4D76-A8AB-3D979CEE9E28}" type="pres">
      <dgm:prSet presAssocID="{AA36F164-1F98-47B3-9CA3-409028A4EC19}" presName="childText" presStyleLbl="bgAcc1" presStyleIdx="1" presStyleCnt="21" custScaleX="253014" custScaleY="116365" custLinFactY="45207" custLinFactNeighborX="-117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21"/>
      <dgm:spPr/>
    </dgm:pt>
    <dgm:pt modelId="{BAA99FA3-5A9A-4289-B73D-D073AC57D0D3}" type="pres">
      <dgm:prSet presAssocID="{AE2FA323-6FB1-4E85-8A13-80BDCD5BD025}" presName="childText" presStyleLbl="bgAcc1" presStyleIdx="2" presStyleCnt="21" custScaleX="252539" custScaleY="142404" custLinFactY="-53738" custLinFactNeighborX="844" custLinFactNeighborY="-100000">
        <dgm:presLayoutVars>
          <dgm:bulletEnabled val="1"/>
        </dgm:presLayoutVars>
      </dgm:prSet>
      <dgm:spPr/>
    </dgm:pt>
    <dgm:pt modelId="{A06A88B8-4110-4A77-A1CE-0C981DE3CFEF}" type="pres">
      <dgm:prSet presAssocID="{424C561F-D6EA-48D5-8C18-28A55FF67368}" presName="Name13" presStyleLbl="parChTrans1D2" presStyleIdx="3" presStyleCnt="21"/>
      <dgm:spPr/>
    </dgm:pt>
    <dgm:pt modelId="{3E377BB7-8706-43BA-AFA6-E70D0FFC83AB}" type="pres">
      <dgm:prSet presAssocID="{A6F41F9E-41D0-43BF-BD38-3619E856D894}" presName="childText" presStyleLbl="bgAcc1" presStyleIdx="3" presStyleCnt="21" custScaleX="253545" custScaleY="144560" custLinFactNeighborX="-1870" custLinFactNeighborY="-28665">
        <dgm:presLayoutVars>
          <dgm:bulletEnabled val="1"/>
        </dgm:presLayoutVars>
      </dgm:prSet>
      <dgm:spPr/>
    </dgm:pt>
    <dgm:pt modelId="{8835979B-BA71-497D-A5D8-378461A21D1D}" type="pres">
      <dgm:prSet presAssocID="{46F0A818-E413-42A0-ACF6-64390C55D669}" presName="Name13" presStyleLbl="parChTrans1D2" presStyleIdx="4" presStyleCnt="21"/>
      <dgm:spPr/>
    </dgm:pt>
    <dgm:pt modelId="{FE2F24E5-4B7D-43A2-879D-4FF3EA7B1AA2}" type="pres">
      <dgm:prSet presAssocID="{3DDA79C5-2824-4A2B-9D48-FD1B9BE3D26F}" presName="childText" presStyleLbl="bgAcc1" presStyleIdx="4" presStyleCnt="21" custScaleX="249682" custScaleY="124364" custLinFactNeighborX="1684" custLinFactNeighborY="-36503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5" presStyleCnt="21"/>
      <dgm:spPr/>
    </dgm:pt>
    <dgm:pt modelId="{C39F29AE-98BE-4AE0-B7B3-77FDF6D97113}" type="pres">
      <dgm:prSet presAssocID="{2A6D11E9-5FD8-4149-80F2-699494C55B44}" presName="childText" presStyleLbl="bgAcc1" presStyleIdx="5" presStyleCnt="21" custScaleX="239263" custScaleY="148148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21"/>
      <dgm:spPr/>
    </dgm:pt>
    <dgm:pt modelId="{78412B39-62DF-46EE-A12E-65DBFA8E27B5}" type="pres">
      <dgm:prSet presAssocID="{B4B216AA-0D51-473B-B440-27DE7C857922}" presName="childText" presStyleLbl="bgAcc1" presStyleIdx="6" presStyleCnt="21" custScaleX="239263" custScaleY="124364" custLinFactNeighborX="12245" custLinFactNeighborY="-5117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7" presStyleCnt="21"/>
      <dgm:spPr/>
    </dgm:pt>
    <dgm:pt modelId="{08D68C2D-17F3-472A-9FB2-501D95D4551B}" type="pres">
      <dgm:prSet presAssocID="{056E540C-6F1D-4B83-9384-50A99B007184}" presName="childText" presStyleLbl="bgAcc1" presStyleIdx="7" presStyleCnt="21" custScaleX="239263" custScaleY="137034" custLinFactNeighborX="15585" custLinFactNeighborY="-9546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8" presStyleCnt="21"/>
      <dgm:spPr/>
    </dgm:pt>
    <dgm:pt modelId="{870FF0D6-09F5-416E-8F72-682ACEE39E82}" type="pres">
      <dgm:prSet presAssocID="{CADB9EC7-4EF8-461B-A4FA-3C060A0D9792}" presName="childText" presStyleLbl="bgAcc1" presStyleIdx="8" presStyleCnt="21" custScaleX="239263" custScaleY="136498" custLinFactNeighborX="15585" custLinFactNeighborY="-17234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9" presStyleCnt="21"/>
      <dgm:spPr/>
    </dgm:pt>
    <dgm:pt modelId="{1ED168A6-FC7A-4259-86A4-5BED0016657B}" type="pres">
      <dgm:prSet presAssocID="{561BA37C-FA11-4077-BE2B-54D3CD13A6D9}" presName="childText" presStyleLbl="bgAcc1" presStyleIdx="9" presStyleCnt="21" custScaleX="239263" custScaleY="124364" custLinFactNeighborX="15585" custLinFactNeighborY="-22342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201286" custLinFactNeighborX="8181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0" presStyleCnt="21"/>
      <dgm:spPr/>
    </dgm:pt>
    <dgm:pt modelId="{F7510867-70CA-4F2A-822F-3385584A539A}" type="pres">
      <dgm:prSet presAssocID="{17C442B5-CC9F-4F7B-9FA1-8C942E5F0288}" presName="childText" presStyleLbl="bgAcc1" presStyleIdx="10" presStyleCnt="21" custScaleX="239263" custScaleY="99292" custLinFactY="43119" custLinFactNeighborX="-879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1" presStyleCnt="21"/>
      <dgm:spPr/>
    </dgm:pt>
    <dgm:pt modelId="{80395ED7-63FC-4D49-BC9E-E44A2E2EA106}" type="pres">
      <dgm:prSet presAssocID="{A57066E6-8FDA-4612-9CD9-7099483D4F83}" presName="childText" presStyleLbl="bgAcc1" presStyleIdx="11" presStyleCnt="21" custScaleX="239263" custScaleY="109323" custLinFactY="100000" custLinFactNeighborX="-438" custLinFactNeighborY="152475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2" presStyleCnt="21"/>
      <dgm:spPr/>
    </dgm:pt>
    <dgm:pt modelId="{385A5780-629C-4447-9035-8479E2F179A3}" type="pres">
      <dgm:prSet presAssocID="{E27F1183-5021-4ED6-A96D-7D1E2040723B}" presName="childText" presStyleLbl="bgAcc1" presStyleIdx="12" presStyleCnt="21" custScaleX="239263" custScaleY="131453" custLinFactY="-100000" custLinFactNeighborX="-2180" custLinFactNeighborY="-156237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21"/>
      <dgm:spPr/>
    </dgm:pt>
    <dgm:pt modelId="{B9D985C4-9442-44DD-96E3-CB96F13060BF}" type="pres">
      <dgm:prSet presAssocID="{A491C974-47B2-4917-997D-3A9BE4E638F9}" presName="childText" presStyleLbl="bgAcc1" presStyleIdx="13" presStyleCnt="21" custScaleX="239263" custScaleY="112580" custLinFactY="-63525" custLinFactNeighborX="-1948" custLinFactNeighborY="-100000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21"/>
      <dgm:spPr/>
    </dgm:pt>
    <dgm:pt modelId="{5F719075-5D50-47FC-B266-EA7C7EC669A1}" type="pres">
      <dgm:prSet presAssocID="{883042C2-40B7-425A-88DA-28D1D82F33FD}" presName="childText" presStyleLbl="bgAcc1" presStyleIdx="14" presStyleCnt="21" custScaleX="239263" custScaleY="114770" custLinFactNeighborY="-51595">
        <dgm:presLayoutVars>
          <dgm:bulletEnabled val="1"/>
        </dgm:presLayoutVars>
      </dgm:prSet>
      <dgm:spPr/>
    </dgm:pt>
    <dgm:pt modelId="{F621D32C-2792-4D32-AB50-36A67925A754}" type="pres">
      <dgm:prSet presAssocID="{B495E1AC-06AD-4705-90BE-37FB960BB010}" presName="Name13" presStyleLbl="parChTrans1D2" presStyleIdx="15" presStyleCnt="21"/>
      <dgm:spPr/>
    </dgm:pt>
    <dgm:pt modelId="{CFD05B81-054F-47E0-94A5-B5B1576B9271}" type="pres">
      <dgm:prSet presAssocID="{EAF74190-9EF7-4EAD-A61C-19540A6172B5}" presName="childText" presStyleLbl="bgAcc1" presStyleIdx="15" presStyleCnt="21" custScaleX="232033" custScaleY="119176" custLinFactNeighborX="3111" custLinFactNeighborY="-64554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205072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EDA51936-1867-4AA5-92B8-FACCEDB24610}" type="pres">
      <dgm:prSet presAssocID="{030B3529-1766-41F3-96A8-CF9E3593F424}" presName="Name13" presStyleLbl="parChTrans1D2" presStyleIdx="16" presStyleCnt="21"/>
      <dgm:spPr/>
    </dgm:pt>
    <dgm:pt modelId="{2ECB4697-D81F-4FB9-9A05-045160521CEE}" type="pres">
      <dgm:prSet presAssocID="{288D851D-45CE-4ECB-AA53-A1482C7651A3}" presName="childText" presStyleLbl="bgAcc1" presStyleIdx="16" presStyleCnt="21" custScaleX="264119" custScaleY="104033" custLinFactNeighborY="-2380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7" presStyleCnt="21"/>
      <dgm:spPr/>
    </dgm:pt>
    <dgm:pt modelId="{0E848A71-D174-48AD-8A80-868C965BA9A9}" type="pres">
      <dgm:prSet presAssocID="{CBCBFF23-13FE-478E-8EF4-6E5CDA9338E1}" presName="childText" presStyleLbl="bgAcc1" presStyleIdx="17" presStyleCnt="21" custAng="0" custScaleX="263081" custScaleY="137034" custLinFactNeighborY="-5347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8" presStyleCnt="21"/>
      <dgm:spPr/>
    </dgm:pt>
    <dgm:pt modelId="{5AC54F71-1837-4147-A5C8-71C80E1891B3}" type="pres">
      <dgm:prSet presAssocID="{F1CDE6F8-0CAD-4756-A579-44DC1C1E22C2}" presName="childText" presStyleLbl="bgAcc1" presStyleIdx="18" presStyleCnt="21" custScaleX="260150" custScaleY="125218" custLinFactNeighborY="-2940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19" presStyleCnt="21"/>
      <dgm:spPr/>
    </dgm:pt>
    <dgm:pt modelId="{32A78BD6-E0B9-43F5-987C-37B8D8B879CB}" type="pres">
      <dgm:prSet presAssocID="{3AD9C701-37C8-4294-A350-23BAC59EB7C3}" presName="childText" presStyleLbl="bgAcc1" presStyleIdx="19" presStyleCnt="21" custScaleX="262930" custScaleY="139909" custLinFactNeighborX="370" custLinFactNeighborY="-3014">
        <dgm:presLayoutVars>
          <dgm:bulletEnabled val="1"/>
        </dgm:presLayoutVars>
      </dgm:prSet>
      <dgm:spPr/>
    </dgm:pt>
    <dgm:pt modelId="{97A40394-368B-4EE0-9C77-893630DC80B1}" type="pres">
      <dgm:prSet presAssocID="{DAEC0766-6556-42E1-8F35-FEDC44C08E50}" presName="Name13" presStyleLbl="parChTrans1D2" presStyleIdx="20" presStyleCnt="21"/>
      <dgm:spPr/>
    </dgm:pt>
    <dgm:pt modelId="{C495DAA7-4D40-4877-92CE-93832ACEA67E}" type="pres">
      <dgm:prSet presAssocID="{C52EC9C7-B92D-45AD-AD5F-B089837EF3AD}" presName="childText" presStyleLbl="bgAcc1" presStyleIdx="20" presStyleCnt="21" custScaleX="262930" custScaleY="139909" custLinFactNeighborX="370" custLinFactNeighborY="-3014">
        <dgm:presLayoutVars>
          <dgm:bulletEnabled val="1"/>
        </dgm:presLayoutVars>
      </dgm:prSet>
      <dgm:spPr/>
    </dgm:pt>
  </dgm:ptLst>
  <dgm:cxnLst>
    <dgm:cxn modelId="{712EB103-15EE-4167-8A8C-00E42B6DC31D}" type="presOf" srcId="{E27F1183-5021-4ED6-A96D-7D1E2040723B}" destId="{385A5780-629C-4447-9035-8479E2F179A3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FF78350C-2637-470D-9BE0-B32DE0E8B785}" type="presOf" srcId="{E9318839-4B02-4F3B-84BE-57B90431A35E}" destId="{1D197A4B-7D55-481D-B3AA-BBB1B5189CED}" srcOrd="0" destOrd="0" presId="urn:microsoft.com/office/officeart/2005/8/layout/hierarchy3"/>
    <dgm:cxn modelId="{1C500510-7200-4AEC-B8F9-6C36AABC0F5C}" type="presOf" srcId="{3DDA79C5-2824-4A2B-9D48-FD1B9BE3D26F}" destId="{FE2F24E5-4B7D-43A2-879D-4FF3EA7B1AA2}" srcOrd="0" destOrd="0" presId="urn:microsoft.com/office/officeart/2005/8/layout/hierarchy3"/>
    <dgm:cxn modelId="{30CF0211-F741-4444-B60F-B99567049DDD}" type="presOf" srcId="{56A3CDC5-49AA-486B-BCC7-1E654D6C0D0E}" destId="{5C5249E7-640B-467F-BFF0-A6D38845DA32}" srcOrd="0" destOrd="0" presId="urn:microsoft.com/office/officeart/2005/8/layout/hierarchy3"/>
    <dgm:cxn modelId="{DCEE6016-B71A-4262-9220-5FC0C7834D50}" type="presOf" srcId="{17C442B5-CC9F-4F7B-9FA1-8C942E5F0288}" destId="{F7510867-70CA-4F2A-822F-3385584A539A}" srcOrd="0" destOrd="0" presId="urn:microsoft.com/office/officeart/2005/8/layout/hierarchy3"/>
    <dgm:cxn modelId="{FEC0C61A-E612-41F0-9E0C-527F3295577F}" type="presOf" srcId="{A6F41F9E-41D0-43BF-BD38-3619E856D894}" destId="{3E377BB7-8706-43BA-AFA6-E70D0FFC83AB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740BB71F-2069-4CB3-91B7-3BDB83C392E8}" type="presOf" srcId="{83F11DA5-71D1-4BE1-971A-A247F04EA577}" destId="{B400CA7E-8B77-4681-B3FE-99D00B5810EE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1175CE21-53E2-4D95-B533-3B79D453E0FD}" type="presOf" srcId="{472FAEE3-2CB8-4968-9BB6-321860A96D58}" destId="{81480097-026C-4291-BE30-871E56162BDA}" srcOrd="0" destOrd="0" presId="urn:microsoft.com/office/officeart/2005/8/layout/hierarchy3"/>
    <dgm:cxn modelId="{9856D121-8E63-4CEA-B122-58567DD1AF19}" type="presOf" srcId="{3F231396-4217-4EFD-B68C-A893532218FF}" destId="{D155CE55-C30D-4CCD-A3A8-69850F76AF54}" srcOrd="0" destOrd="0" presId="urn:microsoft.com/office/officeart/2005/8/layout/hierarchy3"/>
    <dgm:cxn modelId="{117A7823-EA00-4CAF-A4B7-C827A0B5CB1A}" type="presOf" srcId="{F1CDE6F8-0CAD-4756-A579-44DC1C1E22C2}" destId="{5AC54F71-1837-4147-A5C8-71C80E1891B3}" srcOrd="0" destOrd="0" presId="urn:microsoft.com/office/officeart/2005/8/layout/hierarchy3"/>
    <dgm:cxn modelId="{9515E924-7587-4BDD-A356-4E6BB0155D54}" type="presOf" srcId="{B31B2055-BA42-4265-90AD-B94BF1B90025}" destId="{0C1ED793-CA65-4A07-82C2-3702722CC6B0}" srcOrd="0" destOrd="0" presId="urn:microsoft.com/office/officeart/2005/8/layout/hierarchy3"/>
    <dgm:cxn modelId="{63974D26-8018-4EEA-AF5E-18E63F896A1E}" type="presOf" srcId="{EEBA08B1-DE01-49DE-A992-0693F68327BC}" destId="{8C72554C-8017-401B-B8FA-21420243F1C2}" srcOrd="0" destOrd="0" presId="urn:microsoft.com/office/officeart/2005/8/layout/hierarchy3"/>
    <dgm:cxn modelId="{8D597926-15C5-449E-ABC2-2AAE89C8B2BE}" type="presOf" srcId="{424C561F-D6EA-48D5-8C18-28A55FF67368}" destId="{A06A88B8-4110-4A77-A1CE-0C981DE3CFEF}" srcOrd="0" destOrd="0" presId="urn:microsoft.com/office/officeart/2005/8/layout/hierarchy3"/>
    <dgm:cxn modelId="{9C2C6034-B2EC-4377-9552-6C1AA2D0C151}" type="presOf" srcId="{99A6C944-06B8-421D-A63F-D9A5042DF3C9}" destId="{242EA73F-34E2-4437-867D-8E9E8C062D9D}" srcOrd="0" destOrd="0" presId="urn:microsoft.com/office/officeart/2005/8/layout/hierarchy3"/>
    <dgm:cxn modelId="{16BF763B-B467-439B-8C22-EC1E115208FF}" type="presOf" srcId="{FEA9C3D2-E553-4405-86E2-2F07E5E7588A}" destId="{66DC7F78-A428-4FF7-A84F-033ABA39B632}" srcOrd="1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A4FB0D5D-2782-42D6-963D-D714F9E271B4}" type="presOf" srcId="{0907AC67-44F4-4C20-9E1B-CD837E029BD9}" destId="{0606F975-EA0D-49E8-9A4C-E2D4B5186203}" srcOrd="0" destOrd="0" presId="urn:microsoft.com/office/officeart/2005/8/layout/hierarchy3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AC53FE61-15BF-4E08-A693-907F18371796}" type="presOf" srcId="{E4FA90C5-08EB-45C0-A9B4-AE5448AAA92F}" destId="{25CA5344-8DF7-4315-9DFF-358F76ECFC18}" srcOrd="0" destOrd="0" presId="urn:microsoft.com/office/officeart/2005/8/layout/hierarchy3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4BD67263-750E-4EFD-9388-F4431BF58EAC}" srcId="{FEA9C3D2-E553-4405-86E2-2F07E5E7588A}" destId="{EAF74190-9EF7-4EAD-A61C-19540A6172B5}" srcOrd="5" destOrd="0" parTransId="{B495E1AC-06AD-4705-90BE-37FB960BB010}" sibTransId="{12BD08AD-F9D1-4C94-B4E5-F288EA419EAB}"/>
    <dgm:cxn modelId="{9E3FF043-7C95-451F-B688-67D23C556F37}" type="presOf" srcId="{030B3529-1766-41F3-96A8-CF9E3593F424}" destId="{EDA51936-1867-4AA5-92B8-FACCEDB24610}" srcOrd="0" destOrd="0" presId="urn:microsoft.com/office/officeart/2005/8/layout/hierarchy3"/>
    <dgm:cxn modelId="{3E6D3146-3FB2-442A-AAAC-570A96FC557D}" type="presOf" srcId="{B495E1AC-06AD-4705-90BE-37FB960BB010}" destId="{F621D32C-2792-4D32-AB50-36A67925A754}" srcOrd="0" destOrd="0" presId="urn:microsoft.com/office/officeart/2005/8/layout/hierarchy3"/>
    <dgm:cxn modelId="{D3A46868-D4E1-438F-802E-835AAE12DBE7}" type="presOf" srcId="{A0B6580F-1E7F-4989-BA3E-A7B3121A3897}" destId="{FE9B0786-9C6B-4AD7-A409-ED87A398F2B0}" srcOrd="0" destOrd="0" presId="urn:microsoft.com/office/officeart/2005/8/layout/hierarchy3"/>
    <dgm:cxn modelId="{BDB4E16A-D47B-427E-9C5F-60538EB40DD9}" type="presOf" srcId="{AA36F164-1F98-47B3-9CA3-409028A4EC19}" destId="{29B5BF5A-7AF5-4D76-A8AB-3D979CEE9E28}" srcOrd="0" destOrd="0" presId="urn:microsoft.com/office/officeart/2005/8/layout/hierarchy3"/>
    <dgm:cxn modelId="{ACB2024C-6993-4D19-9C73-10FE32A720BD}" type="presOf" srcId="{9546EBFC-56BA-447C-AB13-66C853AC85CB}" destId="{4E72C405-5C20-445D-8554-E71D09BE2B59}" srcOrd="0" destOrd="0" presId="urn:microsoft.com/office/officeart/2005/8/layout/hierarchy3"/>
    <dgm:cxn modelId="{210B3F6D-26C1-4263-9BDD-F39DAB90E092}" type="presOf" srcId="{49B1006F-7748-485E-BCDE-9E260AFE0143}" destId="{8441ED0C-C400-4D20-B236-3749CB2CBDC3}" srcOrd="0" destOrd="0" presId="urn:microsoft.com/office/officeart/2005/8/layout/hierarchy3"/>
    <dgm:cxn modelId="{DF454F4E-5FD4-47E0-B61B-1C1532931688}" type="presOf" srcId="{A491C974-47B2-4917-997D-3A9BE4E638F9}" destId="{B9D985C4-9442-44DD-96E3-CB96F13060BF}" srcOrd="0" destOrd="0" presId="urn:microsoft.com/office/officeart/2005/8/layout/hierarchy3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06C15650-1282-4AC2-A6C3-FB827D393DAE}" type="presOf" srcId="{22FC1F93-3482-43FD-920E-066D7019FA88}" destId="{21BFA57D-4E31-4350-A745-AE0E23F2FE20}" srcOrd="0" destOrd="0" presId="urn:microsoft.com/office/officeart/2005/8/layout/hierarchy3"/>
    <dgm:cxn modelId="{D6ABFA71-514B-4150-B158-FC6D464CD152}" type="presOf" srcId="{C52EC9C7-B92D-45AD-AD5F-B089837EF3AD}" destId="{C495DAA7-4D40-4877-92CE-93832ACEA67E}" srcOrd="0" destOrd="0" presId="urn:microsoft.com/office/officeart/2005/8/layout/hierarchy3"/>
    <dgm:cxn modelId="{050C2D56-B1DD-4795-841B-657CF450E6E7}" type="presOf" srcId="{FEA9C3D2-E553-4405-86E2-2F07E5E7588A}" destId="{A5EBC5C2-6641-4814-8FE0-4B646803A014}" srcOrd="0" destOrd="0" presId="urn:microsoft.com/office/officeart/2005/8/layout/hierarchy3"/>
    <dgm:cxn modelId="{C8979F57-2B2D-4F86-945A-B0BC16BADA5F}" type="presOf" srcId="{561BA37C-FA11-4077-BE2B-54D3CD13A6D9}" destId="{1ED168A6-FC7A-4259-86A4-5BED0016657B}" srcOrd="0" destOrd="0" presId="urn:microsoft.com/office/officeart/2005/8/layout/hierarchy3"/>
    <dgm:cxn modelId="{A656BA57-A7D6-48C9-9645-21DBA874D299}" type="presOf" srcId="{99A6C944-06B8-421D-A63F-D9A5042DF3C9}" destId="{795A0B50-A8C2-44DC-9773-F6BF55470E82}" srcOrd="1" destOrd="0" presId="urn:microsoft.com/office/officeart/2005/8/layout/hierarchy3"/>
    <dgm:cxn modelId="{773A077B-DFF9-4C1D-A8E2-AD1EB7BA9BDD}" type="presOf" srcId="{288D851D-45CE-4ECB-AA53-A1482C7651A3}" destId="{2ECB4697-D81F-4FB9-9A05-045160521CEE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9BA12484-F108-4629-8E6C-0D9F66FD92B6}" type="presOf" srcId="{AE2FA323-6FB1-4E85-8A13-80BDCD5BD025}" destId="{BAA99FA3-5A9A-4289-B73D-D073AC57D0D3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FA33E38B-608D-4FB6-AF77-E1493EB504B2}" type="presOf" srcId="{E430B8F9-2036-4FC6-87A7-77E1FF35C1B1}" destId="{28353B6D-F82F-401F-B693-B8AD55777E2E}" srcOrd="0" destOrd="0" presId="urn:microsoft.com/office/officeart/2005/8/layout/hierarchy3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4B939B8C-6EAF-499A-BC57-48868BA0E9F0}" type="presOf" srcId="{CBCBFF23-13FE-478E-8EF4-6E5CDA9338E1}" destId="{0E848A71-D174-48AD-8A80-868C965BA9A9}" srcOrd="0" destOrd="0" presId="urn:microsoft.com/office/officeart/2005/8/layout/hierarchy3"/>
    <dgm:cxn modelId="{D9DCD68D-1882-4622-83C1-5F1BBE2D6393}" type="presOf" srcId="{28D960F6-0D94-48BA-9E6C-C43A26BCA992}" destId="{55AB2A88-44EB-4964-8F6A-43ACF3D4605E}" srcOrd="0" destOrd="0" presId="urn:microsoft.com/office/officeart/2005/8/layout/hierarchy3"/>
    <dgm:cxn modelId="{C77B6D91-AF1B-40BB-AA10-77847E158797}" type="presOf" srcId="{E430B8F9-2036-4FC6-87A7-77E1FF35C1B1}" destId="{6DBC7515-9E0C-4B4D-8C96-0AE1AC6C9F5B}" srcOrd="1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EC46209C-CD35-4069-9AA2-B04E8A509D38}" type="presOf" srcId="{3766BF59-2955-4E12-905A-C163FC6FC4CB}" destId="{AFACED90-1065-40F9-AFE5-F968FE1BED0A}" srcOrd="0" destOrd="0" presId="urn:microsoft.com/office/officeart/2005/8/layout/hierarchy3"/>
    <dgm:cxn modelId="{C51EAFA1-CA46-494D-8919-E87D3928E557}" type="presOf" srcId="{2A6D11E9-5FD8-4149-80F2-699494C55B44}" destId="{C39F29AE-98BE-4AE0-B7B3-77FDF6D97113}" srcOrd="0" destOrd="0" presId="urn:microsoft.com/office/officeart/2005/8/layout/hierarchy3"/>
    <dgm:cxn modelId="{22020BAF-9C1F-4FF3-8851-A298A093BBC8}" srcId="{99A6C944-06B8-421D-A63F-D9A5042DF3C9}" destId="{A6F41F9E-41D0-43BF-BD38-3619E856D894}" srcOrd="3" destOrd="0" parTransId="{424C561F-D6EA-48D5-8C18-28A55FF67368}" sibTransId="{D57CDD0B-F4AE-456F-BBB9-D50F7C797EF8}"/>
    <dgm:cxn modelId="{F814D4B1-F2E2-4730-94AD-A1F8990E3C4B}" srcId="{E430B8F9-2036-4FC6-87A7-77E1FF35C1B1}" destId="{CBCBFF23-13FE-478E-8EF4-6E5CDA9338E1}" srcOrd="1" destOrd="0" parTransId="{E9318839-4B02-4F3B-84BE-57B90431A35E}" sibTransId="{4CF81CD5-40A1-462E-83B0-CC8D493098F8}"/>
    <dgm:cxn modelId="{FB0C51B7-7DB4-4805-90E4-F8E312CD37E0}" type="presOf" srcId="{A57066E6-8FDA-4612-9CD9-7099483D4F83}" destId="{80395ED7-63FC-4D49-BC9E-E44A2E2EA106}" srcOrd="0" destOrd="0" presId="urn:microsoft.com/office/officeart/2005/8/layout/hierarchy3"/>
    <dgm:cxn modelId="{79A309B8-B895-4A97-94F0-00D89B8A7800}" type="presOf" srcId="{EAF74190-9EF7-4EAD-A61C-19540A6172B5}" destId="{CFD05B81-054F-47E0-94A5-B5B1576B9271}" srcOrd="0" destOrd="0" presId="urn:microsoft.com/office/officeart/2005/8/layout/hierarchy3"/>
    <dgm:cxn modelId="{FCBBFABC-9BA4-4EE0-A363-C05E143CB246}" type="presOf" srcId="{B4B216AA-0D51-473B-B440-27DE7C857922}" destId="{78412B39-62DF-46EE-A12E-65DBFA8E27B5}" srcOrd="0" destOrd="0" presId="urn:microsoft.com/office/officeart/2005/8/layout/hierarchy3"/>
    <dgm:cxn modelId="{CF0C4ABF-50FE-43DE-BD74-E4BEC752C177}" type="presOf" srcId="{3AD9C701-37C8-4294-A350-23BAC59EB7C3}" destId="{32A78BD6-E0B9-43F5-987C-37B8D8B879CB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BE2D1CC0-9F9D-47C7-A19F-9B5068AFDD6F}" srcId="{99A6C944-06B8-421D-A63F-D9A5042DF3C9}" destId="{3DDA79C5-2824-4A2B-9D48-FD1B9BE3D26F}" srcOrd="4" destOrd="0" parTransId="{46F0A818-E413-42A0-ACF6-64390C55D669}" sibTransId="{8B486E37-D4AD-49E7-9A7C-8B753499019A}"/>
    <dgm:cxn modelId="{2E725DC1-D8AD-4945-A57B-5F4A90A8823F}" srcId="{E430B8F9-2036-4FC6-87A7-77E1FF35C1B1}" destId="{288D851D-45CE-4ECB-AA53-A1482C7651A3}" srcOrd="0" destOrd="0" parTransId="{030B3529-1766-41F3-96A8-CF9E3593F424}" sibTransId="{2ECDBBFE-C313-48B0-95A5-F925FE4D3700}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868EA5CE-1968-4A25-90BB-1B9E751784E2}" type="presOf" srcId="{CADB9EC7-4EF8-461B-A4FA-3C060A0D9792}" destId="{870FF0D6-09F5-416E-8F72-682ACEE39E82}" srcOrd="0" destOrd="0" presId="urn:microsoft.com/office/officeart/2005/8/layout/hierarchy3"/>
    <dgm:cxn modelId="{17AE12D1-9198-481A-9BC1-B9D0E3390156}" type="presOf" srcId="{C3330B1A-03C9-47A7-A2CC-E65B63687A6A}" destId="{DF297463-A511-450B-8B9A-210F5EDA757E}" srcOrd="0" destOrd="0" presId="urn:microsoft.com/office/officeart/2005/8/layout/hierarchy3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48013CDE-EBBD-4FA7-AD50-909C950D2DC3}" type="presOf" srcId="{0907AC67-44F4-4C20-9E1B-CD837E029BD9}" destId="{1D5953B2-9828-4938-A7A4-A9EB45341F1E}" srcOrd="1" destOrd="0" presId="urn:microsoft.com/office/officeart/2005/8/layout/hierarchy3"/>
    <dgm:cxn modelId="{CE9298DF-B20D-436E-A699-7742BB47B9F4}" type="presOf" srcId="{DAEC0766-6556-42E1-8F35-FEDC44C08E50}" destId="{97A40394-368B-4EE0-9C77-893630DC80B1}" srcOrd="0" destOrd="0" presId="urn:microsoft.com/office/officeart/2005/8/layout/hierarchy3"/>
    <dgm:cxn modelId="{F7ED19E5-49D7-4A03-9977-48367B674107}" type="presOf" srcId="{2748EFCC-CDE4-4FE6-A5C6-B25784282F6B}" destId="{D6A7DC38-C43A-4C89-8FA9-B70217BA481B}" srcOrd="0" destOrd="0" presId="urn:microsoft.com/office/officeart/2005/8/layout/hierarchy3"/>
    <dgm:cxn modelId="{12CA48EB-5A3D-46AB-879F-8FAE65F0FF5E}" srcId="{E430B8F9-2036-4FC6-87A7-77E1FF35C1B1}" destId="{C52EC9C7-B92D-45AD-AD5F-B089837EF3AD}" srcOrd="4" destOrd="0" parTransId="{DAEC0766-6556-42E1-8F35-FEDC44C08E50}" sibTransId="{F4604318-7CCE-4C73-B567-23CE3B3E885A}"/>
    <dgm:cxn modelId="{1B4248F0-1685-4A6B-AAE3-3AC38A4F0639}" type="presOf" srcId="{46F0A818-E413-42A0-ACF6-64390C55D669}" destId="{8835979B-BA71-497D-A5D8-378461A21D1D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1FE863F7-1ED7-4038-8379-F944B845F34D}" type="presOf" srcId="{883042C2-40B7-425A-88DA-28D1D82F33FD}" destId="{5F719075-5D50-47FC-B266-EA7C7EC669A1}" srcOrd="0" destOrd="0" presId="urn:microsoft.com/office/officeart/2005/8/layout/hierarchy3"/>
    <dgm:cxn modelId="{D8CB9AF7-95B6-4995-9864-330CC1A2D9C7}" type="presOf" srcId="{11538322-46AD-4CC2-8200-BF13216A4B7E}" destId="{A0423C1F-888C-430D-960A-5EEEFFE0D9EE}" srcOrd="0" destOrd="0" presId="urn:microsoft.com/office/officeart/2005/8/layout/hierarchy3"/>
    <dgm:cxn modelId="{F274BDFC-F6E0-4D54-A144-8EEF8660D14F}" type="presOf" srcId="{056E540C-6F1D-4B83-9384-50A99B007184}" destId="{08D68C2D-17F3-472A-9FB2-501D95D4551B}" srcOrd="0" destOrd="0" presId="urn:microsoft.com/office/officeart/2005/8/layout/hierarchy3"/>
    <dgm:cxn modelId="{57FBECFD-8CA9-45CF-A984-957EBBA9C597}" type="presOf" srcId="{B0639C4F-1949-4FFF-A700-1F9B9E2FEF1C}" destId="{8F18DCBC-F834-447E-AA2D-FF4A161446E1}" srcOrd="0" destOrd="0" presId="urn:microsoft.com/office/officeart/2005/8/layout/hierarchy3"/>
    <dgm:cxn modelId="{A57E2ABF-1D4E-44C9-AE40-DD5B46DB2C79}" type="presParOf" srcId="{FE9B0786-9C6B-4AD7-A409-ED87A398F2B0}" destId="{0F7A7922-8A88-4BD8-BA5C-6250DCB4FB65}" srcOrd="0" destOrd="0" presId="urn:microsoft.com/office/officeart/2005/8/layout/hierarchy3"/>
    <dgm:cxn modelId="{9343FC56-4F04-445D-8633-09BD95E519FD}" type="presParOf" srcId="{0F7A7922-8A88-4BD8-BA5C-6250DCB4FB65}" destId="{491E0690-3F03-4486-8E63-058BA028D367}" srcOrd="0" destOrd="0" presId="urn:microsoft.com/office/officeart/2005/8/layout/hierarchy3"/>
    <dgm:cxn modelId="{97FFAAA8-85ED-4D73-A6DA-52E2FE59ED14}" type="presParOf" srcId="{491E0690-3F03-4486-8E63-058BA028D367}" destId="{242EA73F-34E2-4437-867D-8E9E8C062D9D}" srcOrd="0" destOrd="0" presId="urn:microsoft.com/office/officeart/2005/8/layout/hierarchy3"/>
    <dgm:cxn modelId="{5F481389-A4BD-46AE-8219-17A1DCD01BBE}" type="presParOf" srcId="{491E0690-3F03-4486-8E63-058BA028D367}" destId="{795A0B50-A8C2-44DC-9773-F6BF55470E82}" srcOrd="1" destOrd="0" presId="urn:microsoft.com/office/officeart/2005/8/layout/hierarchy3"/>
    <dgm:cxn modelId="{082ABF5A-5A9D-43AD-96C5-4B1FC6D9F4F3}" type="presParOf" srcId="{0F7A7922-8A88-4BD8-BA5C-6250DCB4FB65}" destId="{0912568E-84A6-4E8A-A028-E629CEF0B080}" srcOrd="1" destOrd="0" presId="urn:microsoft.com/office/officeart/2005/8/layout/hierarchy3"/>
    <dgm:cxn modelId="{B3D12FFC-2226-42B9-BAF4-94AFC81219A3}" type="presParOf" srcId="{0912568E-84A6-4E8A-A028-E629CEF0B080}" destId="{55AB2A88-44EB-4964-8F6A-43ACF3D4605E}" srcOrd="0" destOrd="0" presId="urn:microsoft.com/office/officeart/2005/8/layout/hierarchy3"/>
    <dgm:cxn modelId="{4A764D80-7FAE-4410-ABDF-F6868BD908BC}" type="presParOf" srcId="{0912568E-84A6-4E8A-A028-E629CEF0B080}" destId="{DF297463-A511-450B-8B9A-210F5EDA757E}" srcOrd="1" destOrd="0" presId="urn:microsoft.com/office/officeart/2005/8/layout/hierarchy3"/>
    <dgm:cxn modelId="{F64FBEE6-868A-4109-955E-9C02C162840B}" type="presParOf" srcId="{0912568E-84A6-4E8A-A028-E629CEF0B080}" destId="{D155CE55-C30D-4CCD-A3A8-69850F76AF54}" srcOrd="2" destOrd="0" presId="urn:microsoft.com/office/officeart/2005/8/layout/hierarchy3"/>
    <dgm:cxn modelId="{FD2E7062-9299-43ED-ADDF-2182BE282B15}" type="presParOf" srcId="{0912568E-84A6-4E8A-A028-E629CEF0B080}" destId="{29B5BF5A-7AF5-4D76-A8AB-3D979CEE9E28}" srcOrd="3" destOrd="0" presId="urn:microsoft.com/office/officeart/2005/8/layout/hierarchy3"/>
    <dgm:cxn modelId="{974E41A9-2BCB-4171-8867-3B3BF9B4374F}" type="presParOf" srcId="{0912568E-84A6-4E8A-A028-E629CEF0B080}" destId="{8441ED0C-C400-4D20-B236-3749CB2CBDC3}" srcOrd="4" destOrd="0" presId="urn:microsoft.com/office/officeart/2005/8/layout/hierarchy3"/>
    <dgm:cxn modelId="{EBF7D3F6-CBB4-4494-A9B6-E8420DA438B7}" type="presParOf" srcId="{0912568E-84A6-4E8A-A028-E629CEF0B080}" destId="{BAA99FA3-5A9A-4289-B73D-D073AC57D0D3}" srcOrd="5" destOrd="0" presId="urn:microsoft.com/office/officeart/2005/8/layout/hierarchy3"/>
    <dgm:cxn modelId="{DDE03BF7-FB51-44E2-9057-8E4DE7A92A7B}" type="presParOf" srcId="{0912568E-84A6-4E8A-A028-E629CEF0B080}" destId="{A06A88B8-4110-4A77-A1CE-0C981DE3CFEF}" srcOrd="6" destOrd="0" presId="urn:microsoft.com/office/officeart/2005/8/layout/hierarchy3"/>
    <dgm:cxn modelId="{DD842DA9-6607-49B9-88A5-CB7AD86DBEF9}" type="presParOf" srcId="{0912568E-84A6-4E8A-A028-E629CEF0B080}" destId="{3E377BB7-8706-43BA-AFA6-E70D0FFC83AB}" srcOrd="7" destOrd="0" presId="urn:microsoft.com/office/officeart/2005/8/layout/hierarchy3"/>
    <dgm:cxn modelId="{B88CCFE5-5FE5-4C57-A27B-D94DF18A767A}" type="presParOf" srcId="{0912568E-84A6-4E8A-A028-E629CEF0B080}" destId="{8835979B-BA71-497D-A5D8-378461A21D1D}" srcOrd="8" destOrd="0" presId="urn:microsoft.com/office/officeart/2005/8/layout/hierarchy3"/>
    <dgm:cxn modelId="{A400161A-5A57-4934-8412-ACFEC84757B0}" type="presParOf" srcId="{0912568E-84A6-4E8A-A028-E629CEF0B080}" destId="{FE2F24E5-4B7D-43A2-879D-4FF3EA7B1AA2}" srcOrd="9" destOrd="0" presId="urn:microsoft.com/office/officeart/2005/8/layout/hierarchy3"/>
    <dgm:cxn modelId="{2EAFC371-EAE3-4E4C-B993-8599563D2557}" type="presParOf" srcId="{FE9B0786-9C6B-4AD7-A409-ED87A398F2B0}" destId="{CD2B183E-298B-405C-8FE8-4CF7F5053FB4}" srcOrd="1" destOrd="0" presId="urn:microsoft.com/office/officeart/2005/8/layout/hierarchy3"/>
    <dgm:cxn modelId="{148CDF82-B1D0-4B1C-89BC-5839136D1144}" type="presParOf" srcId="{CD2B183E-298B-405C-8FE8-4CF7F5053FB4}" destId="{CE5700AE-9252-4652-B145-1B576DB9C852}" srcOrd="0" destOrd="0" presId="urn:microsoft.com/office/officeart/2005/8/layout/hierarchy3"/>
    <dgm:cxn modelId="{D5273072-0457-4461-82F2-4970D7F600BC}" type="presParOf" srcId="{CE5700AE-9252-4652-B145-1B576DB9C852}" destId="{0606F975-EA0D-49E8-9A4C-E2D4B5186203}" srcOrd="0" destOrd="0" presId="urn:microsoft.com/office/officeart/2005/8/layout/hierarchy3"/>
    <dgm:cxn modelId="{5D73F000-2D34-4678-A0A6-7D6956F9189D}" type="presParOf" srcId="{CE5700AE-9252-4652-B145-1B576DB9C852}" destId="{1D5953B2-9828-4938-A7A4-A9EB45341F1E}" srcOrd="1" destOrd="0" presId="urn:microsoft.com/office/officeart/2005/8/layout/hierarchy3"/>
    <dgm:cxn modelId="{EFA98DC4-0BB0-47E9-857B-4B32C3AF7C49}" type="presParOf" srcId="{CD2B183E-298B-405C-8FE8-4CF7F5053FB4}" destId="{DB66D846-0BDA-44B7-BBA5-01AA1CC1F619}" srcOrd="1" destOrd="0" presId="urn:microsoft.com/office/officeart/2005/8/layout/hierarchy3"/>
    <dgm:cxn modelId="{B054F2BE-D0B2-4FB7-A509-1FEC80C61E57}" type="presParOf" srcId="{DB66D846-0BDA-44B7-BBA5-01AA1CC1F619}" destId="{AFACED90-1065-40F9-AFE5-F968FE1BED0A}" srcOrd="0" destOrd="0" presId="urn:microsoft.com/office/officeart/2005/8/layout/hierarchy3"/>
    <dgm:cxn modelId="{CC602817-8D7E-441E-8203-3A4509E06095}" type="presParOf" srcId="{DB66D846-0BDA-44B7-BBA5-01AA1CC1F619}" destId="{C39F29AE-98BE-4AE0-B7B3-77FDF6D97113}" srcOrd="1" destOrd="0" presId="urn:microsoft.com/office/officeart/2005/8/layout/hierarchy3"/>
    <dgm:cxn modelId="{3137D070-1457-42FE-80C0-0D8739A7B62A}" type="presParOf" srcId="{DB66D846-0BDA-44B7-BBA5-01AA1CC1F619}" destId="{21BFA57D-4E31-4350-A745-AE0E23F2FE20}" srcOrd="2" destOrd="0" presId="urn:microsoft.com/office/officeart/2005/8/layout/hierarchy3"/>
    <dgm:cxn modelId="{5075691A-86FF-4284-ADF2-5E68606D2DC0}" type="presParOf" srcId="{DB66D846-0BDA-44B7-BBA5-01AA1CC1F619}" destId="{78412B39-62DF-46EE-A12E-65DBFA8E27B5}" srcOrd="3" destOrd="0" presId="urn:microsoft.com/office/officeart/2005/8/layout/hierarchy3"/>
    <dgm:cxn modelId="{A42C73FF-494D-441A-95BD-9380F6B12825}" type="presParOf" srcId="{DB66D846-0BDA-44B7-BBA5-01AA1CC1F619}" destId="{5C5249E7-640B-467F-BFF0-A6D38845DA32}" srcOrd="4" destOrd="0" presId="urn:microsoft.com/office/officeart/2005/8/layout/hierarchy3"/>
    <dgm:cxn modelId="{47A82614-EE34-413A-95AA-4A84781AD253}" type="presParOf" srcId="{DB66D846-0BDA-44B7-BBA5-01AA1CC1F619}" destId="{08D68C2D-17F3-472A-9FB2-501D95D4551B}" srcOrd="5" destOrd="0" presId="urn:microsoft.com/office/officeart/2005/8/layout/hierarchy3"/>
    <dgm:cxn modelId="{DB4684D5-6E10-4FA2-8F6D-2901D3F4204E}" type="presParOf" srcId="{DB66D846-0BDA-44B7-BBA5-01AA1CC1F619}" destId="{25CA5344-8DF7-4315-9DFF-358F76ECFC18}" srcOrd="6" destOrd="0" presId="urn:microsoft.com/office/officeart/2005/8/layout/hierarchy3"/>
    <dgm:cxn modelId="{B1D17F99-3505-4453-BFC5-D78DC9D8E24B}" type="presParOf" srcId="{DB66D846-0BDA-44B7-BBA5-01AA1CC1F619}" destId="{870FF0D6-09F5-416E-8F72-682ACEE39E82}" srcOrd="7" destOrd="0" presId="urn:microsoft.com/office/officeart/2005/8/layout/hierarchy3"/>
    <dgm:cxn modelId="{26E4B0FD-5E20-490B-B557-A1A59301C578}" type="presParOf" srcId="{DB66D846-0BDA-44B7-BBA5-01AA1CC1F619}" destId="{4E72C405-5C20-445D-8554-E71D09BE2B59}" srcOrd="8" destOrd="0" presId="urn:microsoft.com/office/officeart/2005/8/layout/hierarchy3"/>
    <dgm:cxn modelId="{FD773EC7-F2FA-4557-BB0D-7F15C0F05D20}" type="presParOf" srcId="{DB66D846-0BDA-44B7-BBA5-01AA1CC1F619}" destId="{1ED168A6-FC7A-4259-86A4-5BED0016657B}" srcOrd="9" destOrd="0" presId="urn:microsoft.com/office/officeart/2005/8/layout/hierarchy3"/>
    <dgm:cxn modelId="{AAC88151-F5A5-42A2-A0B4-139B9CA6073F}" type="presParOf" srcId="{FE9B0786-9C6B-4AD7-A409-ED87A398F2B0}" destId="{389A5AD1-EAFD-4551-B332-8E122521E1BE}" srcOrd="2" destOrd="0" presId="urn:microsoft.com/office/officeart/2005/8/layout/hierarchy3"/>
    <dgm:cxn modelId="{7A5451DE-D851-417E-A6E8-7E5916C999A1}" type="presParOf" srcId="{389A5AD1-EAFD-4551-B332-8E122521E1BE}" destId="{C7181CD3-B2B4-445D-B4A2-F122360ADE8F}" srcOrd="0" destOrd="0" presId="urn:microsoft.com/office/officeart/2005/8/layout/hierarchy3"/>
    <dgm:cxn modelId="{D1498D26-10F7-4E18-A4FE-98BFE3EE93F1}" type="presParOf" srcId="{C7181CD3-B2B4-445D-B4A2-F122360ADE8F}" destId="{A5EBC5C2-6641-4814-8FE0-4B646803A014}" srcOrd="0" destOrd="0" presId="urn:microsoft.com/office/officeart/2005/8/layout/hierarchy3"/>
    <dgm:cxn modelId="{1D188E6C-42F7-4E97-908E-7D439814F919}" type="presParOf" srcId="{C7181CD3-B2B4-445D-B4A2-F122360ADE8F}" destId="{66DC7F78-A428-4FF7-A84F-033ABA39B632}" srcOrd="1" destOrd="0" presId="urn:microsoft.com/office/officeart/2005/8/layout/hierarchy3"/>
    <dgm:cxn modelId="{AF467EB0-3138-431F-A9A3-DC90818ECC24}" type="presParOf" srcId="{389A5AD1-EAFD-4551-B332-8E122521E1BE}" destId="{516F55F1-D205-4B6E-B832-D0F830C10151}" srcOrd="1" destOrd="0" presId="urn:microsoft.com/office/officeart/2005/8/layout/hierarchy3"/>
    <dgm:cxn modelId="{51A5FC31-AD2F-484B-A180-E711E1A80605}" type="presParOf" srcId="{516F55F1-D205-4B6E-B832-D0F830C10151}" destId="{81480097-026C-4291-BE30-871E56162BDA}" srcOrd="0" destOrd="0" presId="urn:microsoft.com/office/officeart/2005/8/layout/hierarchy3"/>
    <dgm:cxn modelId="{0BA7718B-1675-4BD7-AEC2-2E8DD4C20EFF}" type="presParOf" srcId="{516F55F1-D205-4B6E-B832-D0F830C10151}" destId="{F7510867-70CA-4F2A-822F-3385584A539A}" srcOrd="1" destOrd="0" presId="urn:microsoft.com/office/officeart/2005/8/layout/hierarchy3"/>
    <dgm:cxn modelId="{864D2033-D651-4A7D-A0E6-D6CB539C6103}" type="presParOf" srcId="{516F55F1-D205-4B6E-B832-D0F830C10151}" destId="{D6A7DC38-C43A-4C89-8FA9-B70217BA481B}" srcOrd="2" destOrd="0" presId="urn:microsoft.com/office/officeart/2005/8/layout/hierarchy3"/>
    <dgm:cxn modelId="{7AB43A9F-CD47-4445-B312-FC046F4B1129}" type="presParOf" srcId="{516F55F1-D205-4B6E-B832-D0F830C10151}" destId="{80395ED7-63FC-4D49-BC9E-E44A2E2EA106}" srcOrd="3" destOrd="0" presId="urn:microsoft.com/office/officeart/2005/8/layout/hierarchy3"/>
    <dgm:cxn modelId="{C367E5D4-9F3D-4299-B00F-DBF5F10A5538}" type="presParOf" srcId="{516F55F1-D205-4B6E-B832-D0F830C10151}" destId="{8F18DCBC-F834-447E-AA2D-FF4A161446E1}" srcOrd="4" destOrd="0" presId="urn:microsoft.com/office/officeart/2005/8/layout/hierarchy3"/>
    <dgm:cxn modelId="{4A72F43E-F0F1-4C51-996D-9C71DBFC1723}" type="presParOf" srcId="{516F55F1-D205-4B6E-B832-D0F830C10151}" destId="{385A5780-629C-4447-9035-8479E2F179A3}" srcOrd="5" destOrd="0" presId="urn:microsoft.com/office/officeart/2005/8/layout/hierarchy3"/>
    <dgm:cxn modelId="{F26C4D6B-407E-40ED-8F20-695BBEB02EDE}" type="presParOf" srcId="{516F55F1-D205-4B6E-B832-D0F830C10151}" destId="{B400CA7E-8B77-4681-B3FE-99D00B5810EE}" srcOrd="6" destOrd="0" presId="urn:microsoft.com/office/officeart/2005/8/layout/hierarchy3"/>
    <dgm:cxn modelId="{D88F64D8-0946-4AE6-8E0C-0CE3B613EF3A}" type="presParOf" srcId="{516F55F1-D205-4B6E-B832-D0F830C10151}" destId="{B9D985C4-9442-44DD-96E3-CB96F13060BF}" srcOrd="7" destOrd="0" presId="urn:microsoft.com/office/officeart/2005/8/layout/hierarchy3"/>
    <dgm:cxn modelId="{571A7795-6709-4A89-A630-F11090C8215B}" type="presParOf" srcId="{516F55F1-D205-4B6E-B832-D0F830C10151}" destId="{A0423C1F-888C-430D-960A-5EEEFFE0D9EE}" srcOrd="8" destOrd="0" presId="urn:microsoft.com/office/officeart/2005/8/layout/hierarchy3"/>
    <dgm:cxn modelId="{A44F1319-4448-4D6D-ADC4-003CFE88BA81}" type="presParOf" srcId="{516F55F1-D205-4B6E-B832-D0F830C10151}" destId="{5F719075-5D50-47FC-B266-EA7C7EC669A1}" srcOrd="9" destOrd="0" presId="urn:microsoft.com/office/officeart/2005/8/layout/hierarchy3"/>
    <dgm:cxn modelId="{C61C85CC-2F83-45CD-AA6E-B1E35BB19C24}" type="presParOf" srcId="{516F55F1-D205-4B6E-B832-D0F830C10151}" destId="{F621D32C-2792-4D32-AB50-36A67925A754}" srcOrd="10" destOrd="0" presId="urn:microsoft.com/office/officeart/2005/8/layout/hierarchy3"/>
    <dgm:cxn modelId="{DC168273-63FD-4C83-8CF0-E5383AF675C7}" type="presParOf" srcId="{516F55F1-D205-4B6E-B832-D0F830C10151}" destId="{CFD05B81-054F-47E0-94A5-B5B1576B9271}" srcOrd="11" destOrd="0" presId="urn:microsoft.com/office/officeart/2005/8/layout/hierarchy3"/>
    <dgm:cxn modelId="{C6CB1EE7-242B-43C8-B311-AB9FB1E5A0AB}" type="presParOf" srcId="{FE9B0786-9C6B-4AD7-A409-ED87A398F2B0}" destId="{736A4D0A-A8D6-4DAC-A815-708859562152}" srcOrd="3" destOrd="0" presId="urn:microsoft.com/office/officeart/2005/8/layout/hierarchy3"/>
    <dgm:cxn modelId="{C10C2E1B-9581-4B4D-9131-C062A4B96031}" type="presParOf" srcId="{736A4D0A-A8D6-4DAC-A815-708859562152}" destId="{8373CAC3-DDFE-47DF-9E5B-C3EEE7DF6927}" srcOrd="0" destOrd="0" presId="urn:microsoft.com/office/officeart/2005/8/layout/hierarchy3"/>
    <dgm:cxn modelId="{C2ACD065-77E4-491A-8CDA-3E0BBAEBB5C5}" type="presParOf" srcId="{8373CAC3-DDFE-47DF-9E5B-C3EEE7DF6927}" destId="{28353B6D-F82F-401F-B693-B8AD55777E2E}" srcOrd="0" destOrd="0" presId="urn:microsoft.com/office/officeart/2005/8/layout/hierarchy3"/>
    <dgm:cxn modelId="{17222328-ECB0-43B2-9C59-84DE7C8923DB}" type="presParOf" srcId="{8373CAC3-DDFE-47DF-9E5B-C3EEE7DF6927}" destId="{6DBC7515-9E0C-4B4D-8C96-0AE1AC6C9F5B}" srcOrd="1" destOrd="0" presId="urn:microsoft.com/office/officeart/2005/8/layout/hierarchy3"/>
    <dgm:cxn modelId="{8426F0C0-2D96-47A8-9ED7-88AD2DCC77E1}" type="presParOf" srcId="{736A4D0A-A8D6-4DAC-A815-708859562152}" destId="{B784B95E-D2EE-4536-9BFE-BDBF2C841E91}" srcOrd="1" destOrd="0" presId="urn:microsoft.com/office/officeart/2005/8/layout/hierarchy3"/>
    <dgm:cxn modelId="{09F10A2C-3DE1-45A0-B6B2-91A6BD896816}" type="presParOf" srcId="{B784B95E-D2EE-4536-9BFE-BDBF2C841E91}" destId="{EDA51936-1867-4AA5-92B8-FACCEDB24610}" srcOrd="0" destOrd="0" presId="urn:microsoft.com/office/officeart/2005/8/layout/hierarchy3"/>
    <dgm:cxn modelId="{27C18CFF-BE5F-4BE0-8E43-6729AC52AB82}" type="presParOf" srcId="{B784B95E-D2EE-4536-9BFE-BDBF2C841E91}" destId="{2ECB4697-D81F-4FB9-9A05-045160521CEE}" srcOrd="1" destOrd="0" presId="urn:microsoft.com/office/officeart/2005/8/layout/hierarchy3"/>
    <dgm:cxn modelId="{8E81E449-1658-4143-AE95-08664D90F5D2}" type="presParOf" srcId="{B784B95E-D2EE-4536-9BFE-BDBF2C841E91}" destId="{1D197A4B-7D55-481D-B3AA-BBB1B5189CED}" srcOrd="2" destOrd="0" presId="urn:microsoft.com/office/officeart/2005/8/layout/hierarchy3"/>
    <dgm:cxn modelId="{5D922BF2-D96C-485F-BC6D-27886FC05DDC}" type="presParOf" srcId="{B784B95E-D2EE-4536-9BFE-BDBF2C841E91}" destId="{0E848A71-D174-48AD-8A80-868C965BA9A9}" srcOrd="3" destOrd="0" presId="urn:microsoft.com/office/officeart/2005/8/layout/hierarchy3"/>
    <dgm:cxn modelId="{E5045957-D01D-4953-B476-D695CF285890}" type="presParOf" srcId="{B784B95E-D2EE-4536-9BFE-BDBF2C841E91}" destId="{0C1ED793-CA65-4A07-82C2-3702722CC6B0}" srcOrd="4" destOrd="0" presId="urn:microsoft.com/office/officeart/2005/8/layout/hierarchy3"/>
    <dgm:cxn modelId="{D27067F9-C4CA-4633-BE91-D45C59BADF4E}" type="presParOf" srcId="{B784B95E-D2EE-4536-9BFE-BDBF2C841E91}" destId="{5AC54F71-1837-4147-A5C8-71C80E1891B3}" srcOrd="5" destOrd="0" presId="urn:microsoft.com/office/officeart/2005/8/layout/hierarchy3"/>
    <dgm:cxn modelId="{4CCE7D7C-7095-45A0-BBAC-FCFE032A96DF}" type="presParOf" srcId="{B784B95E-D2EE-4536-9BFE-BDBF2C841E91}" destId="{8C72554C-8017-401B-B8FA-21420243F1C2}" srcOrd="6" destOrd="0" presId="urn:microsoft.com/office/officeart/2005/8/layout/hierarchy3"/>
    <dgm:cxn modelId="{DE5672D7-4166-43CE-A0CF-248C487C931D}" type="presParOf" srcId="{B784B95E-D2EE-4536-9BFE-BDBF2C841E91}" destId="{32A78BD6-E0B9-43F5-987C-37B8D8B879CB}" srcOrd="7" destOrd="0" presId="urn:microsoft.com/office/officeart/2005/8/layout/hierarchy3"/>
    <dgm:cxn modelId="{E4CDC7B5-F63A-48A6-A09C-549C2C86DAE8}" type="presParOf" srcId="{B784B95E-D2EE-4536-9BFE-BDBF2C841E91}" destId="{97A40394-368B-4EE0-9C77-893630DC80B1}" srcOrd="8" destOrd="0" presId="urn:microsoft.com/office/officeart/2005/8/layout/hierarchy3"/>
    <dgm:cxn modelId="{AFB15439-A371-4FE0-AEFD-F191B9A290D2}" type="presParOf" srcId="{B784B95E-D2EE-4536-9BFE-BDBF2C841E91}" destId="{C495DAA7-4D40-4877-92CE-93832ACEA67E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Develops Fluency</a:t>
          </a:r>
        </a:p>
        <a:p>
          <a:r>
            <a:rPr lang="en-US" b="1" dirty="0"/>
            <a:t>(Gets started)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practice handwriting so it doesn’t slow me down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  Clarity and Organization of Thoughts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07C60C76-CF63-46EF-A54F-786C374FA90F}">
      <dgm:prSet phldrT="[Text]" custT="1"/>
      <dgm:spPr/>
      <dgm:t>
        <a:bodyPr/>
        <a:lstStyle/>
        <a:p>
          <a:r>
            <a:rPr lang="en-US" sz="1400" b="1" dirty="0"/>
            <a:t>I  focus on my audience and purpose as I write</a:t>
          </a:r>
        </a:p>
      </dgm:t>
    </dgm:pt>
    <dgm:pt modelId="{3E10A128-8F00-43AB-936E-4061443DC154}" type="parTrans" cxnId="{FD60785F-2F27-49F2-A1CC-8C979E2D7F10}">
      <dgm:prSet/>
      <dgm:spPr/>
      <dgm:t>
        <a:bodyPr/>
        <a:lstStyle/>
        <a:p>
          <a:endParaRPr lang="en-US" dirty="0"/>
        </a:p>
      </dgm:t>
    </dgm:pt>
    <dgm:pt modelId="{E1727F17-C6EF-4812-9DD8-3491F33CB713}" type="sibTrans" cxnId="{FD60785F-2F27-49F2-A1CC-8C979E2D7F10}">
      <dgm:prSet/>
      <dgm:spPr/>
      <dgm:t>
        <a:bodyPr/>
        <a:lstStyle/>
        <a:p>
          <a:endParaRPr lang="en-US"/>
        </a:p>
      </dgm:t>
    </dgm:pt>
    <dgm:pt modelId="{4FA15A84-0EC5-4C83-89F8-7180C26FBA64}">
      <dgm:prSet phldrT="[Text]" custT="1"/>
      <dgm:spPr/>
      <dgm:t>
        <a:bodyPr/>
        <a:lstStyle/>
        <a:p>
          <a:r>
            <a:rPr lang="en-US" sz="1400" b="1" dirty="0"/>
            <a:t>I recognize and fix awkward sentence structure (run-on sentences or short boring patterns) </a:t>
          </a:r>
        </a:p>
      </dgm:t>
    </dgm:pt>
    <dgm:pt modelId="{87F9370B-4924-48E6-8C53-A6DF93058148}" type="parTrans" cxnId="{476D448B-DDEF-4288-A9FD-2842E40281F2}">
      <dgm:prSet/>
      <dgm:spPr/>
      <dgm:t>
        <a:bodyPr/>
        <a:lstStyle/>
        <a:p>
          <a:endParaRPr lang="en-US" dirty="0"/>
        </a:p>
      </dgm:t>
    </dgm:pt>
    <dgm:pt modelId="{159E9071-851C-4545-B148-05B459099CE7}" type="sibTrans" cxnId="{476D448B-DDEF-4288-A9FD-2842E40281F2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baseline="0" dirty="0"/>
            <a:t>I visualize my ideas in a logical sequence and use transition words to connect these ideas</a:t>
          </a:r>
          <a:endParaRPr lang="en-US" sz="1400" b="1" dirty="0"/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use rubrics to self-check or give feedback to others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Knows How to Improve Skills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6B7E4332-E0BB-45B1-9971-D4664E68B243}">
      <dgm:prSet custT="1"/>
      <dgm:spPr/>
      <dgm:t>
        <a:bodyPr/>
        <a:lstStyle/>
        <a:p>
          <a:r>
            <a:rPr lang="en-US" sz="1400" b="1" dirty="0"/>
            <a:t>I build self-confidence by keeping a chart of my growth and a list of things that helped me be successful</a:t>
          </a:r>
        </a:p>
      </dgm:t>
    </dgm:pt>
    <dgm:pt modelId="{C32F7E0F-E6B1-4698-8F8A-2138F5B57F5F}" type="parTrans" cxnId="{EA4416CC-2EA4-4BAB-B87B-E5669DE889F8}">
      <dgm:prSet/>
      <dgm:spPr/>
      <dgm:t>
        <a:bodyPr/>
        <a:lstStyle/>
        <a:p>
          <a:endParaRPr lang="en-US"/>
        </a:p>
      </dgm:t>
    </dgm:pt>
    <dgm:pt modelId="{6735DCDC-922B-4F28-B433-DC16204C6619}" type="sibTrans" cxnId="{EA4416CC-2EA4-4BAB-B87B-E5669DE889F8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</a:t>
          </a:r>
          <a:r>
            <a:rPr lang="en-US" sz="1400" b="1" baseline="0" dirty="0"/>
            <a:t> know how to break big writing tasks down into smaller parts so I don’t get discouraged</a:t>
          </a:r>
          <a:endParaRPr lang="en-US" sz="1400" b="1" dirty="0"/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I track the types of errors I usually make so I can set specific goals for improvement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ask for and use frequent feedback or modeling to improve my writing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know resources to help me with revisions and editing</a:t>
          </a:r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use color coding or margin notes to see patterns, structures and missing pieces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Edits and Revises Work 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know that it is safe to make and admit mistakes because correcting errors is how I learn</a:t>
          </a:r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use adjective and rich word choices to make my writing clear and interesting </a:t>
          </a: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58906376-1BCB-4B05-80E0-7F7384E407B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/>
            <a:t>I write non-stop for at least two minutes a day to get my ideas flowing</a:t>
          </a:r>
        </a:p>
      </dgm:t>
    </dgm:pt>
    <dgm:pt modelId="{F4E6AB8F-9DB2-4727-87CE-D4D93E5C4E0B}" type="parTrans" cxnId="{5D3EC7EE-AB16-4D5B-A9D0-6EF38AA072CC}">
      <dgm:prSet/>
      <dgm:spPr/>
      <dgm:t>
        <a:bodyPr/>
        <a:lstStyle/>
        <a:p>
          <a:endParaRPr lang="en-US"/>
        </a:p>
      </dgm:t>
    </dgm:pt>
    <dgm:pt modelId="{758AB75B-D78B-433B-ADF6-F04C1E3C7CD1}" type="sibTrans" cxnId="{5D3EC7EE-AB16-4D5B-A9D0-6EF38AA072CC}">
      <dgm:prSet/>
      <dgm:spPr/>
      <dgm:t>
        <a:bodyPr/>
        <a:lstStyle/>
        <a:p>
          <a:endParaRPr lang="en-US"/>
        </a:p>
      </dgm:t>
    </dgm:pt>
    <dgm:pt modelId="{D23F3A20-1E90-42BE-91F3-C151DCEE4C8E}">
      <dgm:prSet custT="1"/>
      <dgm:spPr/>
      <dgm:t>
        <a:bodyPr/>
        <a:lstStyle/>
        <a:p>
          <a:r>
            <a:rPr lang="en-US" sz="1400" b="1" dirty="0"/>
            <a:t>I try to use new vocabulary words in my own writing and speaking daily</a:t>
          </a:r>
        </a:p>
      </dgm:t>
    </dgm:pt>
    <dgm:pt modelId="{0BB29E6B-F657-40DA-8174-5CDB4463B5D9}" type="parTrans" cxnId="{F4F37E35-96A4-454A-AA5C-526560670850}">
      <dgm:prSet/>
      <dgm:spPr/>
      <dgm:t>
        <a:bodyPr/>
        <a:lstStyle/>
        <a:p>
          <a:endParaRPr lang="en-US"/>
        </a:p>
      </dgm:t>
    </dgm:pt>
    <dgm:pt modelId="{2E756828-2722-4134-AFB6-8A053422FBBE}" type="sibTrans" cxnId="{F4F37E35-96A4-454A-AA5C-526560670850}">
      <dgm:prSet/>
      <dgm:spPr/>
      <dgm:t>
        <a:bodyPr/>
        <a:lstStyle/>
        <a:p>
          <a:endParaRPr lang="en-US"/>
        </a:p>
      </dgm:t>
    </dgm:pt>
    <dgm:pt modelId="{DA9A47CB-C310-4DA3-8399-CAA914599B54}">
      <dgm:prSet custT="1"/>
      <dgm:spPr/>
      <dgm:t>
        <a:bodyPr/>
        <a:lstStyle/>
        <a:p>
          <a:r>
            <a:rPr lang="en-US" sz="1400" b="1" dirty="0"/>
            <a:t>I sequence lists of my main ideas and details before I begin writing </a:t>
          </a:r>
        </a:p>
      </dgm:t>
    </dgm:pt>
    <dgm:pt modelId="{9E3ADA29-D5F1-4993-AA9F-55EEC5205460}" type="parTrans" cxnId="{4F2C4B73-0C27-45B2-88C9-CFA2375B9595}">
      <dgm:prSet/>
      <dgm:spPr/>
      <dgm:t>
        <a:bodyPr/>
        <a:lstStyle/>
        <a:p>
          <a:endParaRPr lang="en-US"/>
        </a:p>
      </dgm:t>
    </dgm:pt>
    <dgm:pt modelId="{9FC94519-907C-4366-BF4B-BB63DB646678}" type="sibTrans" cxnId="{4F2C4B73-0C27-45B2-88C9-CFA2375B9595}">
      <dgm:prSet/>
      <dgm:spPr/>
      <dgm:t>
        <a:bodyPr/>
        <a:lstStyle/>
        <a:p>
          <a:endParaRPr lang="en-US"/>
        </a:p>
      </dgm:t>
    </dgm:pt>
    <dgm:pt modelId="{F4676E00-E9A7-47FE-A324-4C801562F71B}">
      <dgm:prSet custT="1"/>
      <dgm:spPr/>
      <dgm:t>
        <a:bodyPr/>
        <a:lstStyle/>
        <a:p>
          <a:r>
            <a:rPr lang="en-US" sz="1400" b="1" dirty="0"/>
            <a:t>I</a:t>
          </a:r>
          <a:r>
            <a:rPr lang="en-US" sz="1400" b="1" baseline="0" dirty="0"/>
            <a:t> choose informal work done the week before to practice specific editing and revising skills</a:t>
          </a:r>
          <a:endParaRPr lang="en-US" sz="1400" b="1" dirty="0"/>
        </a:p>
      </dgm:t>
    </dgm:pt>
    <dgm:pt modelId="{DC08026A-5358-4A20-B79E-EAD0DC2B1663}" type="parTrans" cxnId="{332EC8B7-25D1-4B27-96E1-712644EBB2AC}">
      <dgm:prSet/>
      <dgm:spPr/>
      <dgm:t>
        <a:bodyPr/>
        <a:lstStyle/>
        <a:p>
          <a:endParaRPr lang="en-US"/>
        </a:p>
      </dgm:t>
    </dgm:pt>
    <dgm:pt modelId="{D5D93908-1E57-4C0B-9CAA-4904A439505B}" type="sibTrans" cxnId="{332EC8B7-25D1-4B27-96E1-712644EBB2AC}">
      <dgm:prSet/>
      <dgm:spPr/>
      <dgm:t>
        <a:bodyPr/>
        <a:lstStyle/>
        <a:p>
          <a:endParaRPr lang="en-US"/>
        </a:p>
      </dgm:t>
    </dgm:pt>
    <dgm:pt modelId="{7B6DF93D-8350-42A1-8CA6-B60AD38DC281}">
      <dgm:prSet custT="1"/>
      <dgm:spPr/>
      <dgm:t>
        <a:bodyPr/>
        <a:lstStyle/>
        <a:p>
          <a:r>
            <a:rPr lang="en-US" sz="1400" b="1" dirty="0"/>
            <a:t>I get my brain going by talking about, using a graphic organizer or drawing my ideas</a:t>
          </a:r>
        </a:p>
      </dgm:t>
    </dgm:pt>
    <dgm:pt modelId="{581B8F9A-7A1C-4937-83AA-4465C8BE7D20}" type="parTrans" cxnId="{50442DCE-3CA3-4AD6-8610-D0BB64613331}">
      <dgm:prSet/>
      <dgm:spPr/>
      <dgm:t>
        <a:bodyPr/>
        <a:lstStyle/>
        <a:p>
          <a:endParaRPr lang="en-US"/>
        </a:p>
      </dgm:t>
    </dgm:pt>
    <dgm:pt modelId="{11642546-6899-4090-8DB4-952DD6D6CB6C}" type="sibTrans" cxnId="{50442DCE-3CA3-4AD6-8610-D0BB64613331}">
      <dgm:prSet/>
      <dgm:spPr/>
      <dgm:t>
        <a:bodyPr/>
        <a:lstStyle/>
        <a:p>
          <a:endParaRPr lang="en-US"/>
        </a:p>
      </dgm:t>
    </dgm:pt>
    <dgm:pt modelId="{628A340E-897C-49CB-8C5A-2FD6EC4BB23C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practice fun ways of writing daily, so it becomes easier for me</a:t>
          </a:r>
        </a:p>
      </dgm:t>
    </dgm:pt>
    <dgm:pt modelId="{AF7B5693-B494-46BF-B384-EBE4BA90DE13}" type="parTrans" cxnId="{A53AA229-6328-4A6E-9D72-7B281ECE5084}">
      <dgm:prSet/>
      <dgm:spPr/>
      <dgm:t>
        <a:bodyPr/>
        <a:lstStyle/>
        <a:p>
          <a:endParaRPr lang="en-US"/>
        </a:p>
      </dgm:t>
    </dgm:pt>
    <dgm:pt modelId="{A95DDE58-247E-46BD-ACDB-B93B91BE1294}" type="sibTrans" cxnId="{A53AA229-6328-4A6E-9D72-7B281ECE5084}">
      <dgm:prSet/>
      <dgm:spPr/>
      <dgm:t>
        <a:bodyPr/>
        <a:lstStyle/>
        <a:p>
          <a:endParaRPr lang="en-US"/>
        </a:p>
      </dgm:t>
    </dgm:pt>
    <dgm:pt modelId="{85F72344-EFFA-4DC0-8436-F94795E3A9EF}">
      <dgm:prSet custT="1"/>
      <dgm:spPr/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support ideas with facts, evidence and examples.</a:t>
          </a:r>
        </a:p>
      </dgm:t>
    </dgm:pt>
    <dgm:pt modelId="{29B2486D-8459-42CA-BA78-362B72CD67A1}" type="parTrans" cxnId="{494429E9-F6A6-4D55-9D30-93A423991BB8}">
      <dgm:prSet/>
      <dgm:spPr/>
      <dgm:t>
        <a:bodyPr/>
        <a:lstStyle/>
        <a:p>
          <a:endParaRPr lang="en-US"/>
        </a:p>
      </dgm:t>
    </dgm:pt>
    <dgm:pt modelId="{0978040D-41F1-4B15-9C8F-5A7B5C90F724}" type="sibTrans" cxnId="{494429E9-F6A6-4D55-9D30-93A423991BB8}">
      <dgm:prSet/>
      <dgm:spPr/>
      <dgm:t>
        <a:bodyPr/>
        <a:lstStyle/>
        <a:p>
          <a:endParaRPr lang="en-US"/>
        </a:p>
      </dgm:t>
    </dgm:pt>
    <dgm:pt modelId="{AE221CC5-94D3-4E1E-B89C-2BA371AEFFCA}">
      <dgm:prSet custT="1"/>
      <dgm:spPr/>
      <dgm:t>
        <a:bodyPr/>
        <a:lstStyle/>
        <a:p>
          <a:r>
            <a:rPr lang="en-US" sz="1400" b="1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use transition words to create variety in my sentence patterns</a:t>
          </a:r>
        </a:p>
      </dgm:t>
    </dgm:pt>
    <dgm:pt modelId="{671D773C-8B0D-42F8-9B9B-6BAB25D872C8}" type="parTrans" cxnId="{4AED5268-8C82-4C42-907D-BB87C2BF07D9}">
      <dgm:prSet/>
      <dgm:spPr/>
      <dgm:t>
        <a:bodyPr/>
        <a:lstStyle/>
        <a:p>
          <a:endParaRPr lang="en-US"/>
        </a:p>
      </dgm:t>
    </dgm:pt>
    <dgm:pt modelId="{4177A3CF-51DB-4D4E-935B-26B23758965C}" type="sibTrans" cxnId="{4AED5268-8C82-4C42-907D-BB87C2BF07D9}">
      <dgm:prSet/>
      <dgm:spPr/>
      <dgm:t>
        <a:bodyPr/>
        <a:lstStyle/>
        <a:p>
          <a:endParaRPr lang="en-US"/>
        </a:p>
      </dgm:t>
    </dgm:pt>
    <dgm:pt modelId="{68824B9A-78C5-427E-A229-4C05C70951A1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can identify essential from non-essential ideas</a:t>
          </a:r>
        </a:p>
      </dgm:t>
    </dgm:pt>
    <dgm:pt modelId="{DD6C06ED-2715-48EB-B956-8906562CE2AD}" type="sibTrans" cxnId="{DE3B218F-32EC-4C68-AD9D-85E666B03F67}">
      <dgm:prSet/>
      <dgm:spPr/>
      <dgm:t>
        <a:bodyPr/>
        <a:lstStyle/>
        <a:p>
          <a:endParaRPr lang="en-US"/>
        </a:p>
      </dgm:t>
    </dgm:pt>
    <dgm:pt modelId="{8170CF3E-1E05-4449-8CE0-524201988BF7}" type="parTrans" cxnId="{DE3B218F-32EC-4C68-AD9D-85E666B03F67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52926" custLinFactNeighborX="-1386" custLinFactNeighborY="693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2"/>
      <dgm:spPr/>
    </dgm:pt>
    <dgm:pt modelId="{DF297463-A511-450B-8B9A-210F5EDA757E}" type="pres">
      <dgm:prSet presAssocID="{C3330B1A-03C9-47A7-A2CC-E65B63687A6A}" presName="childText" presStyleLbl="bgAcc1" presStyleIdx="0" presStyleCnt="22" custScaleX="182665" custScaleY="86614" custLinFactNeighborX="-6433" custLinFactNeighborY="-5540">
        <dgm:presLayoutVars>
          <dgm:bulletEnabled val="1"/>
        </dgm:presLayoutVars>
      </dgm:prSet>
      <dgm:spPr/>
    </dgm:pt>
    <dgm:pt modelId="{F9E22586-1E86-4A6D-955B-8688168C1A39}" type="pres">
      <dgm:prSet presAssocID="{F4E6AB8F-9DB2-4727-87CE-D4D93E5C4E0B}" presName="Name13" presStyleLbl="parChTrans1D2" presStyleIdx="1" presStyleCnt="22"/>
      <dgm:spPr/>
    </dgm:pt>
    <dgm:pt modelId="{943A860E-F0AE-49B6-99C2-3FA4D9575E0C}" type="pres">
      <dgm:prSet presAssocID="{58906376-1BCB-4B05-80E0-7F7384E407B7}" presName="childText" presStyleLbl="bgAcc1" presStyleIdx="1" presStyleCnt="22" custScaleX="188574" custScaleY="112957" custLinFactNeighborX="-6970" custLinFactNeighborY="-17494">
        <dgm:presLayoutVars>
          <dgm:bulletEnabled val="1"/>
        </dgm:presLayoutVars>
      </dgm:prSet>
      <dgm:spPr/>
    </dgm:pt>
    <dgm:pt modelId="{19889EEF-D87A-4317-B59C-8A7C77C5BF9D}" type="pres">
      <dgm:prSet presAssocID="{581B8F9A-7A1C-4937-83AA-4465C8BE7D20}" presName="Name13" presStyleLbl="parChTrans1D2" presStyleIdx="2" presStyleCnt="22"/>
      <dgm:spPr/>
    </dgm:pt>
    <dgm:pt modelId="{EA58D45D-CB6A-4591-9326-BD5355D997F4}" type="pres">
      <dgm:prSet presAssocID="{7B6DF93D-8350-42A1-8CA6-B60AD38DC281}" presName="childText" presStyleLbl="bgAcc1" presStyleIdx="2" presStyleCnt="22" custScaleX="190423" custScaleY="141987" custLinFactNeighborX="-6915" custLinFactNeighborY="-24768">
        <dgm:presLayoutVars>
          <dgm:bulletEnabled val="1"/>
        </dgm:presLayoutVars>
      </dgm:prSet>
      <dgm:spPr/>
    </dgm:pt>
    <dgm:pt modelId="{D5321612-3D00-425E-86E8-036FF8D6585A}" type="pres">
      <dgm:prSet presAssocID="{0BB29E6B-F657-40DA-8174-5CDB4463B5D9}" presName="Name13" presStyleLbl="parChTrans1D2" presStyleIdx="3" presStyleCnt="22"/>
      <dgm:spPr/>
    </dgm:pt>
    <dgm:pt modelId="{5478B56F-6B08-48F0-A3A6-81DF80750DCE}" type="pres">
      <dgm:prSet presAssocID="{D23F3A20-1E90-42BE-91F3-C151DCEE4C8E}" presName="childText" presStyleLbl="bgAcc1" presStyleIdx="3" presStyleCnt="22" custScaleX="192740" custScaleY="120656" custLinFactNeighborX="-6915" custLinFactNeighborY="-32432">
        <dgm:presLayoutVars>
          <dgm:bulletEnabled val="1"/>
        </dgm:presLayoutVars>
      </dgm:prSet>
      <dgm:spPr/>
    </dgm:pt>
    <dgm:pt modelId="{E1BA17CB-9B84-421F-8F7E-CAF455715B52}" type="pres">
      <dgm:prSet presAssocID="{9E3ADA29-D5F1-4993-AA9F-55EEC5205460}" presName="Name13" presStyleLbl="parChTrans1D2" presStyleIdx="4" presStyleCnt="22"/>
      <dgm:spPr/>
    </dgm:pt>
    <dgm:pt modelId="{26EAD088-23CA-4918-85ED-ADE9CEE1732F}" type="pres">
      <dgm:prSet presAssocID="{DA9A47CB-C310-4DA3-8399-CAA914599B54}" presName="childText" presStyleLbl="bgAcc1" presStyleIdx="4" presStyleCnt="22" custScaleX="191417" custScaleY="114401" custLinFactNeighborX="-4610" custLinFactNeighborY="-41516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176891" custLinFactNeighborX="-1515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7D9D67F1-A3A3-4DC8-86B2-52C9104BA575}" type="pres">
      <dgm:prSet presAssocID="{3E10A128-8F00-43AB-936E-4061443DC154}" presName="Name13" presStyleLbl="parChTrans1D2" presStyleIdx="5" presStyleCnt="22"/>
      <dgm:spPr/>
    </dgm:pt>
    <dgm:pt modelId="{67D71B88-FAF6-47B0-9652-A2A7C6A3BD38}" type="pres">
      <dgm:prSet presAssocID="{07C60C76-CF63-46EF-A54F-786C374FA90F}" presName="childText" presStyleLbl="bgAcc1" presStyleIdx="5" presStyleCnt="22" custScaleX="215268" custScaleY="76051" custLinFactNeighborX="-10653" custLinFactNeighborY="-168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22"/>
      <dgm:spPr/>
    </dgm:pt>
    <dgm:pt modelId="{78412B39-62DF-46EE-A12E-65DBFA8E27B5}" type="pres">
      <dgm:prSet presAssocID="{B4B216AA-0D51-473B-B440-27DE7C857922}" presName="childText" presStyleLbl="bgAcc1" presStyleIdx="6" presStyleCnt="22" custScaleX="218966" custScaleY="96896" custLinFactNeighborX="-10653" custLinFactNeighborY="-7109">
        <dgm:presLayoutVars>
          <dgm:bulletEnabled val="1"/>
        </dgm:presLayoutVars>
      </dgm:prSet>
      <dgm:spPr/>
    </dgm:pt>
    <dgm:pt modelId="{3EA892BA-4CD5-4AD0-B0B4-E079BFF0374E}" type="pres">
      <dgm:prSet presAssocID="{87F9370B-4924-48E6-8C53-A6DF93058148}" presName="Name13" presStyleLbl="parChTrans1D2" presStyleIdx="7" presStyleCnt="22"/>
      <dgm:spPr/>
    </dgm:pt>
    <dgm:pt modelId="{6728FFA5-1260-4B1B-B011-2B1373F80D1B}" type="pres">
      <dgm:prSet presAssocID="{4FA15A84-0EC5-4C83-89F8-7180C26FBA64}" presName="childText" presStyleLbl="bgAcc1" presStyleIdx="7" presStyleCnt="22" custScaleX="221481" custScaleY="130498" custLinFactNeighborX="-10653" custLinFactNeighborY="-13768">
        <dgm:presLayoutVars>
          <dgm:bulletEnabled val="1"/>
        </dgm:presLayoutVars>
      </dgm:prSet>
      <dgm:spPr/>
    </dgm:pt>
    <dgm:pt modelId="{BA6C8498-1684-4155-85D2-DB641DDE040D}" type="pres">
      <dgm:prSet presAssocID="{8170CF3E-1E05-4449-8CE0-524201988BF7}" presName="Name13" presStyleLbl="parChTrans1D2" presStyleIdx="8" presStyleCnt="22"/>
      <dgm:spPr/>
    </dgm:pt>
    <dgm:pt modelId="{F4EFE308-C8C8-4622-9AE3-82B02C4DAE88}" type="pres">
      <dgm:prSet presAssocID="{68824B9A-78C5-427E-A229-4C05C70951A1}" presName="childText" presStyleLbl="bgAcc1" presStyleIdx="8" presStyleCnt="22" custScaleX="215166" custScaleY="87781" custLinFactNeighborX="-7892" custLinFactNeighborY="-23096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9" presStyleCnt="22"/>
      <dgm:spPr/>
    </dgm:pt>
    <dgm:pt modelId="{1ED168A6-FC7A-4259-86A4-5BED0016657B}" type="pres">
      <dgm:prSet presAssocID="{561BA37C-FA11-4077-BE2B-54D3CD13A6D9}" presName="childText" presStyleLbl="bgAcc1" presStyleIdx="9" presStyleCnt="22" custScaleX="221815" custScaleY="112712" custLinFactNeighborX="-10353" custLinFactNeighborY="-36472">
        <dgm:presLayoutVars>
          <dgm:bulletEnabled val="1"/>
        </dgm:presLayoutVars>
      </dgm:prSet>
      <dgm:spPr/>
    </dgm:pt>
    <dgm:pt modelId="{D6CE8F6E-F81B-447D-AD70-1BA9E9B927E9}" type="pres">
      <dgm:prSet presAssocID="{29B2486D-8459-42CA-BA78-362B72CD67A1}" presName="Name13" presStyleLbl="parChTrans1D2" presStyleIdx="10" presStyleCnt="22"/>
      <dgm:spPr/>
    </dgm:pt>
    <dgm:pt modelId="{FA6D6FB1-48D2-43D7-ACB3-F3FE37F8AF8B}" type="pres">
      <dgm:prSet presAssocID="{85F72344-EFFA-4DC0-8436-F94795E3A9EF}" presName="childText" presStyleLbl="bgAcc1" presStyleIdx="10" presStyleCnt="22" custScaleX="219313" custLinFactNeighborX="-6629" custLinFactNeighborY="-40907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83256" custLinFactNeighborX="5891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1" presStyleCnt="22"/>
      <dgm:spPr/>
    </dgm:pt>
    <dgm:pt modelId="{F7510867-70CA-4F2A-822F-3385584A539A}" type="pres">
      <dgm:prSet presAssocID="{17C442B5-CC9F-4F7B-9FA1-8C942E5F0288}" presName="childText" presStyleLbl="bgAcc1" presStyleIdx="11" presStyleCnt="22" custScaleX="210695" custLinFactNeighborX="-4494" custLinFactNeighborY="-224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2" presStyleCnt="22"/>
      <dgm:spPr/>
    </dgm:pt>
    <dgm:pt modelId="{80395ED7-63FC-4D49-BC9E-E44A2E2EA106}" type="pres">
      <dgm:prSet presAssocID="{A57066E6-8FDA-4612-9CD9-7099483D4F83}" presName="childText" presStyleLbl="bgAcc1" presStyleIdx="12" presStyleCnt="22" custScaleX="208895" custScaleY="108028" custLinFactNeighborX="-5993" custLinFactNeighborY="-18450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22"/>
      <dgm:spPr/>
    </dgm:pt>
    <dgm:pt modelId="{B9D985C4-9442-44DD-96E3-CB96F13060BF}" type="pres">
      <dgm:prSet presAssocID="{A491C974-47B2-4917-997D-3A9BE4E638F9}" presName="childText" presStyleLbl="bgAcc1" presStyleIdx="13" presStyleCnt="22" custScaleX="213895" custScaleY="87899" custLinFactNeighborX="-5993" custLinFactNeighborY="-27963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22"/>
      <dgm:spPr/>
    </dgm:pt>
    <dgm:pt modelId="{5F719075-5D50-47FC-B266-EA7C7EC669A1}" type="pres">
      <dgm:prSet presAssocID="{883042C2-40B7-425A-88DA-28D1D82F33FD}" presName="childText" presStyleLbl="bgAcc1" presStyleIdx="14" presStyleCnt="22" custScaleX="211603" custScaleY="96805" custLinFactNeighborX="-5993" custLinFactNeighborY="-35321">
        <dgm:presLayoutVars>
          <dgm:bulletEnabled val="1"/>
        </dgm:presLayoutVars>
      </dgm:prSet>
      <dgm:spPr/>
    </dgm:pt>
    <dgm:pt modelId="{83100F34-30DD-44D2-B69C-A1E33ACDAA89}" type="pres">
      <dgm:prSet presAssocID="{DC08026A-5358-4A20-B79E-EAD0DC2B1663}" presName="Name13" presStyleLbl="parChTrans1D2" presStyleIdx="15" presStyleCnt="22"/>
      <dgm:spPr/>
    </dgm:pt>
    <dgm:pt modelId="{1E7EDEBF-F9B9-4981-AC03-8E656A88A1C6}" type="pres">
      <dgm:prSet presAssocID="{F4676E00-E9A7-47FE-A324-4C801562F71B}" presName="childText" presStyleLbl="bgAcc1" presStyleIdx="15" presStyleCnt="22" custScaleX="217177" custScaleY="121196" custLinFactNeighborX="-5993" custLinFactNeighborY="-42455">
        <dgm:presLayoutVars>
          <dgm:bulletEnabled val="1"/>
        </dgm:presLayoutVars>
      </dgm:prSet>
      <dgm:spPr/>
    </dgm:pt>
    <dgm:pt modelId="{A75CDDCD-C78E-4452-A9F4-B29BE8FD1726}" type="pres">
      <dgm:prSet presAssocID="{671D773C-8B0D-42F8-9B9B-6BAB25D872C8}" presName="Name13" presStyleLbl="parChTrans1D2" presStyleIdx="16" presStyleCnt="22"/>
      <dgm:spPr/>
    </dgm:pt>
    <dgm:pt modelId="{715B0266-1A79-435C-AF93-6560E38A6EFF}" type="pres">
      <dgm:prSet presAssocID="{AE221CC5-94D3-4E1E-B89C-2BA371AEFFCA}" presName="childText" presStyleLbl="bgAcc1" presStyleIdx="16" presStyleCnt="22" custScaleX="209877" custLinFactNeighborX="-2532" custLinFactNeighborY="-46597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87031" custLinFactNeighborX="-1053" custLinFactNeighborY="-693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9C6E15DA-ED3A-4E1A-8269-7E08AD1B98ED}" type="pres">
      <dgm:prSet presAssocID="{C32F7E0F-E6B1-4698-8F8A-2138F5B57F5F}" presName="Name13" presStyleLbl="parChTrans1D2" presStyleIdx="17" presStyleCnt="22"/>
      <dgm:spPr/>
    </dgm:pt>
    <dgm:pt modelId="{F5E66F7B-3714-4325-981E-4A1A1E09B733}" type="pres">
      <dgm:prSet presAssocID="{6B7E4332-E0BB-45B1-9971-D4664E68B243}" presName="childText" presStyleLbl="bgAcc1" presStyleIdx="17" presStyleCnt="22" custScaleX="216337" custScaleY="114261" custLinFactNeighborX="-11986">
        <dgm:presLayoutVars>
          <dgm:bulletEnabled val="1"/>
        </dgm:presLayoutVars>
      </dgm:prSet>
      <dgm:spPr/>
    </dgm:pt>
    <dgm:pt modelId="{EDA51936-1867-4AA5-92B8-FACCEDB24610}" type="pres">
      <dgm:prSet presAssocID="{030B3529-1766-41F3-96A8-CF9E3593F424}" presName="Name13" presStyleLbl="parChTrans1D2" presStyleIdx="18" presStyleCnt="22"/>
      <dgm:spPr/>
    </dgm:pt>
    <dgm:pt modelId="{2ECB4697-D81F-4FB9-9A05-045160521CEE}" type="pres">
      <dgm:prSet presAssocID="{288D851D-45CE-4ECB-AA53-A1482C7651A3}" presName="childText" presStyleLbl="bgAcc1" presStyleIdx="18" presStyleCnt="22" custScaleX="224985" custScaleY="117012" custLinFactNeighborX="-11986" custLinFactNeighborY="-7375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9" presStyleCnt="22"/>
      <dgm:spPr/>
    </dgm:pt>
    <dgm:pt modelId="{0E848A71-D174-48AD-8A80-868C965BA9A9}" type="pres">
      <dgm:prSet presAssocID="{CBCBFF23-13FE-478E-8EF4-6E5CDA9338E1}" presName="childText" presStyleLbl="bgAcc1" presStyleIdx="19" presStyleCnt="22" custAng="0" custScaleX="225782" custScaleY="131363" custLinFactNeighborX="-11986" custLinFactNeighborY="-21393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20" presStyleCnt="22"/>
      <dgm:spPr/>
    </dgm:pt>
    <dgm:pt modelId="{32A78BD6-E0B9-43F5-987C-37B8D8B879CB}" type="pres">
      <dgm:prSet presAssocID="{3AD9C701-37C8-4294-A350-23BAC59EB7C3}" presName="childText" presStyleLbl="bgAcc1" presStyleIdx="20" presStyleCnt="22" custScaleX="226522" custScaleY="109066" custLinFactNeighborX="-11986" custLinFactNeighborY="-31713">
        <dgm:presLayoutVars>
          <dgm:bulletEnabled val="1"/>
        </dgm:presLayoutVars>
      </dgm:prSet>
      <dgm:spPr/>
    </dgm:pt>
    <dgm:pt modelId="{97499BE4-EB46-4387-B60A-DE31F01BEE4C}" type="pres">
      <dgm:prSet presAssocID="{AF7B5693-B494-46BF-B384-EBE4BA90DE13}" presName="Name13" presStyleLbl="parChTrans1D2" presStyleIdx="21" presStyleCnt="22"/>
      <dgm:spPr/>
    </dgm:pt>
    <dgm:pt modelId="{E22C2CD7-64A8-42A4-B0AA-13DC62B8C1B2}" type="pres">
      <dgm:prSet presAssocID="{628A340E-897C-49CB-8C5A-2FD6EC4BB23C}" presName="childText" presStyleLbl="bgAcc1" presStyleIdx="21" presStyleCnt="22" custScaleX="207380" custLinFactNeighborX="-9872" custLinFactNeighborY="-43079">
        <dgm:presLayoutVars>
          <dgm:bulletEnabled val="1"/>
        </dgm:presLayoutVars>
      </dgm:prSet>
      <dgm:spPr/>
    </dgm:pt>
  </dgm:ptLst>
  <dgm:cxnLst>
    <dgm:cxn modelId="{A1D92000-C4F1-4878-88F9-16D7039876EA}" type="presOf" srcId="{11538322-46AD-4CC2-8200-BF13216A4B7E}" destId="{A0423C1F-888C-430D-960A-5EEEFFE0D9EE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5B8F4410-020F-4596-AF5B-F6ED4C71CF85}" type="presOf" srcId="{288D851D-45CE-4ECB-AA53-A1482C7651A3}" destId="{2ECB4697-D81F-4FB9-9A05-045160521CEE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3219131E-4792-4C2A-8E95-80BB7BEC0A14}" type="presOf" srcId="{07C60C76-CF63-46EF-A54F-786C374FA90F}" destId="{67D71B88-FAF6-47B0-9652-A2A7C6A3BD38}" srcOrd="0" destOrd="0" presId="urn:microsoft.com/office/officeart/2005/8/layout/hierarchy3"/>
    <dgm:cxn modelId="{36834623-E3A7-424D-A666-2A4BDE6B055A}" type="presOf" srcId="{2748EFCC-CDE4-4FE6-A5C6-B25784282F6B}" destId="{D6A7DC38-C43A-4C89-8FA9-B70217BA481B}" srcOrd="0" destOrd="0" presId="urn:microsoft.com/office/officeart/2005/8/layout/hierarchy3"/>
    <dgm:cxn modelId="{0B9B1526-8A54-48D5-B02A-50AE1DD552C0}" type="presOf" srcId="{883042C2-40B7-425A-88DA-28D1D82F33FD}" destId="{5F719075-5D50-47FC-B266-EA7C7EC669A1}" srcOrd="0" destOrd="0" presId="urn:microsoft.com/office/officeart/2005/8/layout/hierarchy3"/>
    <dgm:cxn modelId="{A53AA229-6328-4A6E-9D72-7B281ECE5084}" srcId="{E430B8F9-2036-4FC6-87A7-77E1FF35C1B1}" destId="{628A340E-897C-49CB-8C5A-2FD6EC4BB23C}" srcOrd="4" destOrd="0" parTransId="{AF7B5693-B494-46BF-B384-EBE4BA90DE13}" sibTransId="{A95DDE58-247E-46BD-ACDB-B93B91BE1294}"/>
    <dgm:cxn modelId="{5802E62E-9B18-46E5-B078-267805503C22}" type="presOf" srcId="{030B3529-1766-41F3-96A8-CF9E3593F424}" destId="{EDA51936-1867-4AA5-92B8-FACCEDB24610}" srcOrd="0" destOrd="0" presId="urn:microsoft.com/office/officeart/2005/8/layout/hierarchy3"/>
    <dgm:cxn modelId="{0A9BA231-3369-4F03-B110-BE9C2C52A164}" type="presOf" srcId="{F4676E00-E9A7-47FE-A324-4C801562F71B}" destId="{1E7EDEBF-F9B9-4981-AC03-8E656A88A1C6}" srcOrd="0" destOrd="0" presId="urn:microsoft.com/office/officeart/2005/8/layout/hierarchy3"/>
    <dgm:cxn modelId="{15F1B831-F0D1-47FF-963A-BD142DC2D448}" type="presOf" srcId="{DA9A47CB-C310-4DA3-8399-CAA914599B54}" destId="{26EAD088-23CA-4918-85ED-ADE9CEE1732F}" srcOrd="0" destOrd="0" presId="urn:microsoft.com/office/officeart/2005/8/layout/hierarchy3"/>
    <dgm:cxn modelId="{C5B19434-DD74-4249-A4E1-23768F6E11A5}" type="presOf" srcId="{CBCBFF23-13FE-478E-8EF4-6E5CDA9338E1}" destId="{0E848A71-D174-48AD-8A80-868C965BA9A9}" srcOrd="0" destOrd="0" presId="urn:microsoft.com/office/officeart/2005/8/layout/hierarchy3"/>
    <dgm:cxn modelId="{F4F37E35-96A4-454A-AA5C-526560670850}" srcId="{99A6C944-06B8-421D-A63F-D9A5042DF3C9}" destId="{D23F3A20-1E90-42BE-91F3-C151DCEE4C8E}" srcOrd="3" destOrd="0" parTransId="{0BB29E6B-F657-40DA-8174-5CDB4463B5D9}" sibTransId="{2E756828-2722-4134-AFB6-8A053422FBBE}"/>
    <dgm:cxn modelId="{6412B538-856B-4CE7-AB18-3389B0EE1572}" type="presOf" srcId="{83F11DA5-71D1-4BE1-971A-A247F04EA577}" destId="{B400CA7E-8B77-4681-B3FE-99D00B5810EE}" srcOrd="0" destOrd="0" presId="urn:microsoft.com/office/officeart/2005/8/layout/hierarchy3"/>
    <dgm:cxn modelId="{BC1BF939-F523-4BA0-BE28-514A67ECE8CC}" type="presOf" srcId="{85F72344-EFFA-4DC0-8436-F94795E3A9EF}" destId="{FA6D6FB1-48D2-43D7-ACB3-F3FE37F8AF8B}" srcOrd="0" destOrd="0" presId="urn:microsoft.com/office/officeart/2005/8/layout/hierarchy3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FBF9AE5C-022F-4203-9744-F1BFDE3F831D}" type="presOf" srcId="{99A6C944-06B8-421D-A63F-D9A5042DF3C9}" destId="{242EA73F-34E2-4437-867D-8E9E8C062D9D}" srcOrd="0" destOrd="0" presId="urn:microsoft.com/office/officeart/2005/8/layout/hierarchy3"/>
    <dgm:cxn modelId="{3219D35D-E1C3-4D84-91CB-443F7F6B73B4}" type="presOf" srcId="{A0B6580F-1E7F-4989-BA3E-A7B3121A3897}" destId="{FE9B0786-9C6B-4AD7-A409-ED87A398F2B0}" srcOrd="0" destOrd="0" presId="urn:microsoft.com/office/officeart/2005/8/layout/hierarchy3"/>
    <dgm:cxn modelId="{EE60A35E-5326-4AD5-BA30-4E7793ECC426}" type="presOf" srcId="{FEA9C3D2-E553-4405-86E2-2F07E5E7588A}" destId="{A5EBC5C2-6641-4814-8FE0-4B646803A014}" srcOrd="0" destOrd="0" presId="urn:microsoft.com/office/officeart/2005/8/layout/hierarchy3"/>
    <dgm:cxn modelId="{FD60785F-2F27-49F2-A1CC-8C979E2D7F10}" srcId="{0907AC67-44F4-4C20-9E1B-CD837E029BD9}" destId="{07C60C76-CF63-46EF-A54F-786C374FA90F}" srcOrd="0" destOrd="0" parTransId="{3E10A128-8F00-43AB-936E-4061443DC154}" sibTransId="{E1727F17-C6EF-4812-9DD8-3491F33CB713}"/>
    <dgm:cxn modelId="{42022960-823D-46E1-B795-2B0B1AF45ABE}" type="presOf" srcId="{0BB29E6B-F657-40DA-8174-5CDB4463B5D9}" destId="{D5321612-3D00-425E-86E8-036FF8D6585A}" srcOrd="0" destOrd="0" presId="urn:microsoft.com/office/officeart/2005/8/layout/hierarchy3"/>
    <dgm:cxn modelId="{CAC8B060-3F38-4D06-9FE2-1B7736543B54}" type="presOf" srcId="{99A6C944-06B8-421D-A63F-D9A5042DF3C9}" destId="{795A0B50-A8C2-44DC-9773-F6BF55470E82}" srcOrd="1" destOrd="0" presId="urn:microsoft.com/office/officeart/2005/8/layout/hierarchy3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406B4F65-0CE6-4623-A539-B55F9029349B}" type="presOf" srcId="{628A340E-897C-49CB-8C5A-2FD6EC4BB23C}" destId="{E22C2CD7-64A8-42A4-B0AA-13DC62B8C1B2}" srcOrd="0" destOrd="0" presId="urn:microsoft.com/office/officeart/2005/8/layout/hierarchy3"/>
    <dgm:cxn modelId="{4AED5268-8C82-4C42-907D-BB87C2BF07D9}" srcId="{FEA9C3D2-E553-4405-86E2-2F07E5E7588A}" destId="{AE221CC5-94D3-4E1E-B89C-2BA371AEFFCA}" srcOrd="5" destOrd="0" parTransId="{671D773C-8B0D-42F8-9B9B-6BAB25D872C8}" sibTransId="{4177A3CF-51DB-4D4E-935B-26B23758965C}"/>
    <dgm:cxn modelId="{C551C169-F08C-4CEF-876A-121BBB1D1745}" type="presOf" srcId="{C3330B1A-03C9-47A7-A2CC-E65B63687A6A}" destId="{DF297463-A511-450B-8B9A-210F5EDA757E}" srcOrd="0" destOrd="0" presId="urn:microsoft.com/office/officeart/2005/8/layout/hierarchy3"/>
    <dgm:cxn modelId="{4870354B-19E5-44A1-8646-DA056034D234}" type="presOf" srcId="{7B6DF93D-8350-42A1-8CA6-B60AD38DC281}" destId="{EA58D45D-CB6A-4591-9326-BD5355D997F4}" srcOrd="0" destOrd="0" presId="urn:microsoft.com/office/officeart/2005/8/layout/hierarchy3"/>
    <dgm:cxn modelId="{5EB93A4B-4158-4606-8604-BB96929B82AB}" type="presOf" srcId="{671D773C-8B0D-42F8-9B9B-6BAB25D872C8}" destId="{A75CDDCD-C78E-4452-A9F4-B29BE8FD1726}" srcOrd="0" destOrd="0" presId="urn:microsoft.com/office/officeart/2005/8/layout/hierarchy3"/>
    <dgm:cxn modelId="{85A9096C-4B4F-4460-A2C9-CFA342366BEE}" type="presOf" srcId="{D23F3A20-1E90-42BE-91F3-C151DCEE4C8E}" destId="{5478B56F-6B08-48F0-A3A6-81DF80750DCE}" srcOrd="0" destOrd="0" presId="urn:microsoft.com/office/officeart/2005/8/layout/hierarchy3"/>
    <dgm:cxn modelId="{5144256E-5E42-4FCE-A59A-42CAE3D4CBEC}" type="presOf" srcId="{472FAEE3-2CB8-4968-9BB6-321860A96D58}" destId="{81480097-026C-4291-BE30-871E56162BDA}" srcOrd="0" destOrd="0" presId="urn:microsoft.com/office/officeart/2005/8/layout/hierarchy3"/>
    <dgm:cxn modelId="{3BDDEE4E-45AC-4F48-A00C-6CB4BC7BA0E1}" type="presOf" srcId="{AE221CC5-94D3-4E1E-B89C-2BA371AEFFCA}" destId="{715B0266-1A79-435C-AF93-6560E38A6EFF}" srcOrd="0" destOrd="0" presId="urn:microsoft.com/office/officeart/2005/8/layout/hierarchy3"/>
    <dgm:cxn modelId="{9D69674F-E0F0-4810-8C0A-1A900F6C00B5}" srcId="{FEA9C3D2-E553-4405-86E2-2F07E5E7588A}" destId="{A491C974-47B2-4917-997D-3A9BE4E638F9}" srcOrd="2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48628C50-7C91-4AF5-A406-DC21127C42DF}" type="presOf" srcId="{DC08026A-5358-4A20-B79E-EAD0DC2B1663}" destId="{83100F34-30DD-44D2-B69C-A1E33ACDAA89}" srcOrd="0" destOrd="0" presId="urn:microsoft.com/office/officeart/2005/8/layout/hierarchy3"/>
    <dgm:cxn modelId="{0F303452-3BE9-4821-99FD-57AE18CDDD4D}" type="presOf" srcId="{A491C974-47B2-4917-997D-3A9BE4E638F9}" destId="{B9D985C4-9442-44DD-96E3-CB96F13060BF}" srcOrd="0" destOrd="0" presId="urn:microsoft.com/office/officeart/2005/8/layout/hierarchy3"/>
    <dgm:cxn modelId="{4F2C4B73-0C27-45B2-88C9-CFA2375B9595}" srcId="{99A6C944-06B8-421D-A63F-D9A5042DF3C9}" destId="{DA9A47CB-C310-4DA3-8399-CAA914599B54}" srcOrd="4" destOrd="0" parTransId="{9E3ADA29-D5F1-4993-AA9F-55EEC5205460}" sibTransId="{9FC94519-907C-4366-BF4B-BB63DB646678}"/>
    <dgm:cxn modelId="{265A9854-B01F-4EEC-B20A-5B901FD85ADA}" type="presOf" srcId="{FEA9C3D2-E553-4405-86E2-2F07E5E7588A}" destId="{66DC7F78-A428-4FF7-A84F-033ABA39B632}" srcOrd="1" destOrd="0" presId="urn:microsoft.com/office/officeart/2005/8/layout/hierarchy3"/>
    <dgm:cxn modelId="{512B0158-B423-4FDD-9A4D-7DEABBA28775}" type="presOf" srcId="{581B8F9A-7A1C-4937-83AA-4465C8BE7D20}" destId="{19889EEF-D87A-4317-B59C-8A7C77C5BF9D}" srcOrd="0" destOrd="0" presId="urn:microsoft.com/office/officeart/2005/8/layout/hierarchy3"/>
    <dgm:cxn modelId="{B3CCD781-B446-48F6-BF5C-90226ED9874F}" type="presOf" srcId="{28D960F6-0D94-48BA-9E6C-C43A26BCA992}" destId="{55AB2A88-44EB-4964-8F6A-43ACF3D4605E}" srcOrd="0" destOrd="0" presId="urn:microsoft.com/office/officeart/2005/8/layout/hierarchy3"/>
    <dgm:cxn modelId="{ED097983-A991-4764-B759-582A63B6066C}" type="presOf" srcId="{561BA37C-FA11-4077-BE2B-54D3CD13A6D9}" destId="{1ED168A6-FC7A-4259-86A4-5BED0016657B}" srcOrd="0" destOrd="0" presId="urn:microsoft.com/office/officeart/2005/8/layout/hierarchy3"/>
    <dgm:cxn modelId="{77F0C687-12A3-471C-A514-92EAADF024AB}" type="presOf" srcId="{E430B8F9-2036-4FC6-87A7-77E1FF35C1B1}" destId="{28353B6D-F82F-401F-B693-B8AD55777E2E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476D448B-DDEF-4288-A9FD-2842E40281F2}" srcId="{0907AC67-44F4-4C20-9E1B-CD837E029BD9}" destId="{4FA15A84-0EC5-4C83-89F8-7180C26FBA64}" srcOrd="2" destOrd="0" parTransId="{87F9370B-4924-48E6-8C53-A6DF93058148}" sibTransId="{159E9071-851C-4545-B148-05B459099CE7}"/>
    <dgm:cxn modelId="{C605E28D-0CC1-461A-B278-378C4EAF11E2}" type="presOf" srcId="{0907AC67-44F4-4C20-9E1B-CD837E029BD9}" destId="{1D5953B2-9828-4938-A7A4-A9EB45341F1E}" srcOrd="1" destOrd="0" presId="urn:microsoft.com/office/officeart/2005/8/layout/hierarchy3"/>
    <dgm:cxn modelId="{DE3B218F-32EC-4C68-AD9D-85E666B03F67}" srcId="{0907AC67-44F4-4C20-9E1B-CD837E029BD9}" destId="{68824B9A-78C5-427E-A229-4C05C70951A1}" srcOrd="3" destOrd="0" parTransId="{8170CF3E-1E05-4449-8CE0-524201988BF7}" sibTransId="{DD6C06ED-2715-48EB-B956-8906562CE2AD}"/>
    <dgm:cxn modelId="{3C268B95-0060-48AA-9260-14BC80691AE1}" type="presOf" srcId="{87F9370B-4924-48E6-8C53-A6DF93058148}" destId="{3EA892BA-4CD5-4AD0-B0B4-E079BFF0374E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CDE0119E-4355-432A-85C5-DBA4B77E7A8F}" type="presOf" srcId="{22FC1F93-3482-43FD-920E-066D7019FA88}" destId="{21BFA57D-4E31-4350-A745-AE0E23F2FE20}" srcOrd="0" destOrd="0" presId="urn:microsoft.com/office/officeart/2005/8/layout/hierarchy3"/>
    <dgm:cxn modelId="{31A01CAB-ABD1-45EA-B209-5FFBF01BCD93}" type="presOf" srcId="{A57066E6-8FDA-4612-9CD9-7099483D4F83}" destId="{80395ED7-63FC-4D49-BC9E-E44A2E2EA106}" srcOrd="0" destOrd="0" presId="urn:microsoft.com/office/officeart/2005/8/layout/hierarchy3"/>
    <dgm:cxn modelId="{761C20AD-5277-4BDE-ADF2-EFCE5C7DF31B}" type="presOf" srcId="{E9318839-4B02-4F3B-84BE-57B90431A35E}" destId="{1D197A4B-7D55-481D-B3AA-BBB1B5189CED}" srcOrd="0" destOrd="0" presId="urn:microsoft.com/office/officeart/2005/8/layout/hierarchy3"/>
    <dgm:cxn modelId="{F814D4B1-F2E2-4730-94AD-A1F8990E3C4B}" srcId="{E430B8F9-2036-4FC6-87A7-77E1FF35C1B1}" destId="{CBCBFF23-13FE-478E-8EF4-6E5CDA9338E1}" srcOrd="2" destOrd="0" parTransId="{E9318839-4B02-4F3B-84BE-57B90431A35E}" sibTransId="{4CF81CD5-40A1-462E-83B0-CC8D493098F8}"/>
    <dgm:cxn modelId="{332EC8B7-25D1-4B27-96E1-712644EBB2AC}" srcId="{FEA9C3D2-E553-4405-86E2-2F07E5E7588A}" destId="{F4676E00-E9A7-47FE-A324-4C801562F71B}" srcOrd="4" destOrd="0" parTransId="{DC08026A-5358-4A20-B79E-EAD0DC2B1663}" sibTransId="{D5D93908-1E57-4C0B-9CAA-4904A439505B}"/>
    <dgm:cxn modelId="{A91B7ABE-2B23-4711-9007-8FDA8299F9F6}" type="presOf" srcId="{29B2486D-8459-42CA-BA78-362B72CD67A1}" destId="{D6CE8F6E-F81B-447D-AD70-1BA9E9B927E9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9B5E43C0-2C8F-448A-A964-3D511C2B10D3}" type="presOf" srcId="{9E3ADA29-D5F1-4993-AA9F-55EEC5205460}" destId="{E1BA17CB-9B84-421F-8F7E-CAF455715B52}" srcOrd="0" destOrd="0" presId="urn:microsoft.com/office/officeart/2005/8/layout/hierarchy3"/>
    <dgm:cxn modelId="{2E725DC1-D8AD-4945-A57B-5F4A90A8823F}" srcId="{E430B8F9-2036-4FC6-87A7-77E1FF35C1B1}" destId="{288D851D-45CE-4ECB-AA53-A1482C7651A3}" srcOrd="1" destOrd="0" parTransId="{030B3529-1766-41F3-96A8-CF9E3593F424}" sibTransId="{2ECDBBFE-C313-48B0-95A5-F925FE4D3700}"/>
    <dgm:cxn modelId="{1F2D72C3-5F0E-4446-BBEF-17D8E48893BA}" type="presOf" srcId="{17C442B5-CC9F-4F7B-9FA1-8C942E5F0288}" destId="{F7510867-70CA-4F2A-822F-3385584A539A}" srcOrd="0" destOrd="0" presId="urn:microsoft.com/office/officeart/2005/8/layout/hierarchy3"/>
    <dgm:cxn modelId="{36A78CC4-DCF3-45F1-A9D5-AF65355AB1A2}" type="presOf" srcId="{EEBA08B1-DE01-49DE-A992-0693F68327BC}" destId="{8C72554C-8017-401B-B8FA-21420243F1C2}" srcOrd="0" destOrd="0" presId="urn:microsoft.com/office/officeart/2005/8/layout/hierarchy3"/>
    <dgm:cxn modelId="{623843C9-C554-4344-BF78-29A84B2B1D12}" type="presOf" srcId="{58906376-1BCB-4B05-80E0-7F7384E407B7}" destId="{943A860E-F0AE-49B6-99C2-3FA4D9575E0C}" srcOrd="0" destOrd="0" presId="urn:microsoft.com/office/officeart/2005/8/layout/hierarchy3"/>
    <dgm:cxn modelId="{E23629CB-D96B-4A5D-AC0E-DBE7D3A38919}" type="presOf" srcId="{9546EBFC-56BA-447C-AB13-66C853AC85CB}" destId="{4E72C405-5C20-445D-8554-E71D09BE2B59}" srcOrd="0" destOrd="0" presId="urn:microsoft.com/office/officeart/2005/8/layout/hierarchy3"/>
    <dgm:cxn modelId="{C74CCBCB-E2AD-46D0-829D-19F32CD1ABFB}" type="presOf" srcId="{8170CF3E-1E05-4449-8CE0-524201988BF7}" destId="{BA6C8498-1684-4155-85D2-DB641DDE040D}" srcOrd="0" destOrd="0" presId="urn:microsoft.com/office/officeart/2005/8/layout/hierarchy3"/>
    <dgm:cxn modelId="{EA4416CC-2EA4-4BAB-B87B-E5669DE889F8}" srcId="{E430B8F9-2036-4FC6-87A7-77E1FF35C1B1}" destId="{6B7E4332-E0BB-45B1-9971-D4664E68B243}" srcOrd="0" destOrd="0" parTransId="{C32F7E0F-E6B1-4698-8F8A-2138F5B57F5F}" sibTransId="{6735DCDC-922B-4F28-B433-DC16204C6619}"/>
    <dgm:cxn modelId="{50442DCE-3CA3-4AD6-8610-D0BB64613331}" srcId="{99A6C944-06B8-421D-A63F-D9A5042DF3C9}" destId="{7B6DF93D-8350-42A1-8CA6-B60AD38DC281}" srcOrd="2" destOrd="0" parTransId="{581B8F9A-7A1C-4937-83AA-4465C8BE7D20}" sibTransId="{11642546-6899-4090-8DB4-952DD6D6CB6C}"/>
    <dgm:cxn modelId="{788AC3CF-B8C2-45BD-9D97-181D8DEE3874}" type="presOf" srcId="{68824B9A-78C5-427E-A229-4C05C70951A1}" destId="{F4EFE308-C8C8-4622-9AE3-82B02C4DAE88}" srcOrd="0" destOrd="0" presId="urn:microsoft.com/office/officeart/2005/8/layout/hierarchy3"/>
    <dgm:cxn modelId="{0785D3CF-8EC4-4872-9360-480449D9F484}" type="presOf" srcId="{0907AC67-44F4-4C20-9E1B-CD837E029BD9}" destId="{0606F975-EA0D-49E8-9A4C-E2D4B5186203}" srcOrd="0" destOrd="0" presId="urn:microsoft.com/office/officeart/2005/8/layout/hierarchy3"/>
    <dgm:cxn modelId="{F814BED3-3809-41A4-8AC8-D4DC4AE555C5}" srcId="{FEA9C3D2-E553-4405-86E2-2F07E5E7588A}" destId="{883042C2-40B7-425A-88DA-28D1D82F33FD}" srcOrd="3" destOrd="0" parTransId="{11538322-46AD-4CC2-8200-BF13216A4B7E}" sibTransId="{5D90A87C-174F-491D-93C1-31E40F5FC169}"/>
    <dgm:cxn modelId="{464D27DF-3C45-43D9-8EB4-F76747C97497}" type="presOf" srcId="{6B7E4332-E0BB-45B1-9971-D4664E68B243}" destId="{F5E66F7B-3714-4325-981E-4A1A1E09B733}" srcOrd="0" destOrd="0" presId="urn:microsoft.com/office/officeart/2005/8/layout/hierarchy3"/>
    <dgm:cxn modelId="{CBF967DF-B7B9-47FA-AA29-6A108CD9F64F}" type="presOf" srcId="{C32F7E0F-E6B1-4698-8F8A-2138F5B57F5F}" destId="{9C6E15DA-ED3A-4E1A-8269-7E08AD1B98ED}" srcOrd="0" destOrd="0" presId="urn:microsoft.com/office/officeart/2005/8/layout/hierarchy3"/>
    <dgm:cxn modelId="{FF65CBDF-6469-4809-BBAF-D6A800ED7EED}" type="presOf" srcId="{4FA15A84-0EC5-4C83-89F8-7180C26FBA64}" destId="{6728FFA5-1260-4B1B-B011-2B1373F80D1B}" srcOrd="0" destOrd="0" presId="urn:microsoft.com/office/officeart/2005/8/layout/hierarchy3"/>
    <dgm:cxn modelId="{E7C0FFE1-21C3-4B82-BCA4-4CC5CC6439D3}" type="presOf" srcId="{F4E6AB8F-9DB2-4727-87CE-D4D93E5C4E0B}" destId="{F9E22586-1E86-4A6D-955B-8688168C1A39}" srcOrd="0" destOrd="0" presId="urn:microsoft.com/office/officeart/2005/8/layout/hierarchy3"/>
    <dgm:cxn modelId="{93CC16E5-4A23-45E0-AA1B-2F23EF751A4D}" type="presOf" srcId="{B4B216AA-0D51-473B-B440-27DE7C857922}" destId="{78412B39-62DF-46EE-A12E-65DBFA8E27B5}" srcOrd="0" destOrd="0" presId="urn:microsoft.com/office/officeart/2005/8/layout/hierarchy3"/>
    <dgm:cxn modelId="{494429E9-F6A6-4D55-9D30-93A423991BB8}" srcId="{0907AC67-44F4-4C20-9E1B-CD837E029BD9}" destId="{85F72344-EFFA-4DC0-8436-F94795E3A9EF}" srcOrd="5" destOrd="0" parTransId="{29B2486D-8459-42CA-BA78-362B72CD67A1}" sibTransId="{0978040D-41F1-4B15-9C8F-5A7B5C90F724}"/>
    <dgm:cxn modelId="{5D3EC7EE-AB16-4D5B-A9D0-6EF38AA072CC}" srcId="{99A6C944-06B8-421D-A63F-D9A5042DF3C9}" destId="{58906376-1BCB-4B05-80E0-7F7384E407B7}" srcOrd="1" destOrd="0" parTransId="{F4E6AB8F-9DB2-4727-87CE-D4D93E5C4E0B}" sibTransId="{758AB75B-D78B-433B-ADF6-F04C1E3C7CD1}"/>
    <dgm:cxn modelId="{E5E9A0F3-B4AF-4E5B-AB93-51A52EBB4FF5}" type="presOf" srcId="{E430B8F9-2036-4FC6-87A7-77E1FF35C1B1}" destId="{6DBC7515-9E0C-4B4D-8C96-0AE1AC6C9F5B}" srcOrd="1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EC86C1F4-8EE1-4A00-81B8-C53A68ED57E5}" type="presOf" srcId="{3AD9C701-37C8-4294-A350-23BAC59EB7C3}" destId="{32A78BD6-E0B9-43F5-987C-37B8D8B879CB}" srcOrd="0" destOrd="0" presId="urn:microsoft.com/office/officeart/2005/8/layout/hierarchy3"/>
    <dgm:cxn modelId="{4B7189FA-4E11-47E2-9D92-50E511E94E99}" type="presOf" srcId="{3E10A128-8F00-43AB-936E-4061443DC154}" destId="{7D9D67F1-A3A3-4DC8-86B2-52C9104BA575}" srcOrd="0" destOrd="0" presId="urn:microsoft.com/office/officeart/2005/8/layout/hierarchy3"/>
    <dgm:cxn modelId="{40C5EBFF-F9B5-42EC-A679-597756EA291E}" type="presOf" srcId="{AF7B5693-B494-46BF-B384-EBE4BA90DE13}" destId="{97499BE4-EB46-4387-B60A-DE31F01BEE4C}" srcOrd="0" destOrd="0" presId="urn:microsoft.com/office/officeart/2005/8/layout/hierarchy3"/>
    <dgm:cxn modelId="{FF91FDAE-7DFF-4B0A-9BD7-835DFE1B3570}" type="presParOf" srcId="{FE9B0786-9C6B-4AD7-A409-ED87A398F2B0}" destId="{0F7A7922-8A88-4BD8-BA5C-6250DCB4FB65}" srcOrd="0" destOrd="0" presId="urn:microsoft.com/office/officeart/2005/8/layout/hierarchy3"/>
    <dgm:cxn modelId="{6B862FB7-B5CC-4C05-8E7A-E08136698343}" type="presParOf" srcId="{0F7A7922-8A88-4BD8-BA5C-6250DCB4FB65}" destId="{491E0690-3F03-4486-8E63-058BA028D367}" srcOrd="0" destOrd="0" presId="urn:microsoft.com/office/officeart/2005/8/layout/hierarchy3"/>
    <dgm:cxn modelId="{9BF63CB2-221F-48EE-A562-E41EE128217A}" type="presParOf" srcId="{491E0690-3F03-4486-8E63-058BA028D367}" destId="{242EA73F-34E2-4437-867D-8E9E8C062D9D}" srcOrd="0" destOrd="0" presId="urn:microsoft.com/office/officeart/2005/8/layout/hierarchy3"/>
    <dgm:cxn modelId="{F711A55B-1738-4203-8427-853847EB54EF}" type="presParOf" srcId="{491E0690-3F03-4486-8E63-058BA028D367}" destId="{795A0B50-A8C2-44DC-9773-F6BF55470E82}" srcOrd="1" destOrd="0" presId="urn:microsoft.com/office/officeart/2005/8/layout/hierarchy3"/>
    <dgm:cxn modelId="{2EE1D81A-C557-40F9-BCDE-C0BCD7A6A038}" type="presParOf" srcId="{0F7A7922-8A88-4BD8-BA5C-6250DCB4FB65}" destId="{0912568E-84A6-4E8A-A028-E629CEF0B080}" srcOrd="1" destOrd="0" presId="urn:microsoft.com/office/officeart/2005/8/layout/hierarchy3"/>
    <dgm:cxn modelId="{6A3896CE-7F9B-4403-9710-7DB5A21EB8E6}" type="presParOf" srcId="{0912568E-84A6-4E8A-A028-E629CEF0B080}" destId="{55AB2A88-44EB-4964-8F6A-43ACF3D4605E}" srcOrd="0" destOrd="0" presId="urn:microsoft.com/office/officeart/2005/8/layout/hierarchy3"/>
    <dgm:cxn modelId="{7A221889-E487-417C-BCEE-0B26A4DFEC0A}" type="presParOf" srcId="{0912568E-84A6-4E8A-A028-E629CEF0B080}" destId="{DF297463-A511-450B-8B9A-210F5EDA757E}" srcOrd="1" destOrd="0" presId="urn:microsoft.com/office/officeart/2005/8/layout/hierarchy3"/>
    <dgm:cxn modelId="{0F5EEE37-5009-4AEC-B403-54E55431CC87}" type="presParOf" srcId="{0912568E-84A6-4E8A-A028-E629CEF0B080}" destId="{F9E22586-1E86-4A6D-955B-8688168C1A39}" srcOrd="2" destOrd="0" presId="urn:microsoft.com/office/officeart/2005/8/layout/hierarchy3"/>
    <dgm:cxn modelId="{EB3F558A-1CAE-4339-BF90-DF79F1FEE09D}" type="presParOf" srcId="{0912568E-84A6-4E8A-A028-E629CEF0B080}" destId="{943A860E-F0AE-49B6-99C2-3FA4D9575E0C}" srcOrd="3" destOrd="0" presId="urn:microsoft.com/office/officeart/2005/8/layout/hierarchy3"/>
    <dgm:cxn modelId="{3B9EC18B-08B6-43DE-BF5A-79B6673BE0FE}" type="presParOf" srcId="{0912568E-84A6-4E8A-A028-E629CEF0B080}" destId="{19889EEF-D87A-4317-B59C-8A7C77C5BF9D}" srcOrd="4" destOrd="0" presId="urn:microsoft.com/office/officeart/2005/8/layout/hierarchy3"/>
    <dgm:cxn modelId="{928F8749-1DEF-4A3C-AF7D-D1A6C44D0BB6}" type="presParOf" srcId="{0912568E-84A6-4E8A-A028-E629CEF0B080}" destId="{EA58D45D-CB6A-4591-9326-BD5355D997F4}" srcOrd="5" destOrd="0" presId="urn:microsoft.com/office/officeart/2005/8/layout/hierarchy3"/>
    <dgm:cxn modelId="{7A467857-528A-417C-8713-C249DE835196}" type="presParOf" srcId="{0912568E-84A6-4E8A-A028-E629CEF0B080}" destId="{D5321612-3D00-425E-86E8-036FF8D6585A}" srcOrd="6" destOrd="0" presId="urn:microsoft.com/office/officeart/2005/8/layout/hierarchy3"/>
    <dgm:cxn modelId="{F4E89AB9-CA1B-497E-89B4-9BD4E3FF589B}" type="presParOf" srcId="{0912568E-84A6-4E8A-A028-E629CEF0B080}" destId="{5478B56F-6B08-48F0-A3A6-81DF80750DCE}" srcOrd="7" destOrd="0" presId="urn:microsoft.com/office/officeart/2005/8/layout/hierarchy3"/>
    <dgm:cxn modelId="{744CE6F1-1CE2-4B6E-A70E-884C22EF9196}" type="presParOf" srcId="{0912568E-84A6-4E8A-A028-E629CEF0B080}" destId="{E1BA17CB-9B84-421F-8F7E-CAF455715B52}" srcOrd="8" destOrd="0" presId="urn:microsoft.com/office/officeart/2005/8/layout/hierarchy3"/>
    <dgm:cxn modelId="{DE8B8F71-13F0-40CF-9945-E44C7FF61F81}" type="presParOf" srcId="{0912568E-84A6-4E8A-A028-E629CEF0B080}" destId="{26EAD088-23CA-4918-85ED-ADE9CEE1732F}" srcOrd="9" destOrd="0" presId="urn:microsoft.com/office/officeart/2005/8/layout/hierarchy3"/>
    <dgm:cxn modelId="{C5EFC28D-9976-4E01-92E2-582D997A2975}" type="presParOf" srcId="{FE9B0786-9C6B-4AD7-A409-ED87A398F2B0}" destId="{CD2B183E-298B-405C-8FE8-4CF7F5053FB4}" srcOrd="1" destOrd="0" presId="urn:microsoft.com/office/officeart/2005/8/layout/hierarchy3"/>
    <dgm:cxn modelId="{A2F1A785-A59F-4BB2-B026-3B5A90166629}" type="presParOf" srcId="{CD2B183E-298B-405C-8FE8-4CF7F5053FB4}" destId="{CE5700AE-9252-4652-B145-1B576DB9C852}" srcOrd="0" destOrd="0" presId="urn:microsoft.com/office/officeart/2005/8/layout/hierarchy3"/>
    <dgm:cxn modelId="{611B636A-D332-43A4-B85B-B5C842665671}" type="presParOf" srcId="{CE5700AE-9252-4652-B145-1B576DB9C852}" destId="{0606F975-EA0D-49E8-9A4C-E2D4B5186203}" srcOrd="0" destOrd="0" presId="urn:microsoft.com/office/officeart/2005/8/layout/hierarchy3"/>
    <dgm:cxn modelId="{57F2DABB-986D-42DA-848A-E7AA3022B2A6}" type="presParOf" srcId="{CE5700AE-9252-4652-B145-1B576DB9C852}" destId="{1D5953B2-9828-4938-A7A4-A9EB45341F1E}" srcOrd="1" destOrd="0" presId="urn:microsoft.com/office/officeart/2005/8/layout/hierarchy3"/>
    <dgm:cxn modelId="{890941A0-5DAC-4445-97D8-834A31C6BD98}" type="presParOf" srcId="{CD2B183E-298B-405C-8FE8-4CF7F5053FB4}" destId="{DB66D846-0BDA-44B7-BBA5-01AA1CC1F619}" srcOrd="1" destOrd="0" presId="urn:microsoft.com/office/officeart/2005/8/layout/hierarchy3"/>
    <dgm:cxn modelId="{9CF62063-E4F1-478C-9A14-8B9D54EC0948}" type="presParOf" srcId="{DB66D846-0BDA-44B7-BBA5-01AA1CC1F619}" destId="{7D9D67F1-A3A3-4DC8-86B2-52C9104BA575}" srcOrd="0" destOrd="0" presId="urn:microsoft.com/office/officeart/2005/8/layout/hierarchy3"/>
    <dgm:cxn modelId="{2DA542C2-176D-4011-BD8C-70AD22C86AA8}" type="presParOf" srcId="{DB66D846-0BDA-44B7-BBA5-01AA1CC1F619}" destId="{67D71B88-FAF6-47B0-9652-A2A7C6A3BD38}" srcOrd="1" destOrd="0" presId="urn:microsoft.com/office/officeart/2005/8/layout/hierarchy3"/>
    <dgm:cxn modelId="{69B41128-D41F-4A90-827F-E8DB2C08C08B}" type="presParOf" srcId="{DB66D846-0BDA-44B7-BBA5-01AA1CC1F619}" destId="{21BFA57D-4E31-4350-A745-AE0E23F2FE20}" srcOrd="2" destOrd="0" presId="urn:microsoft.com/office/officeart/2005/8/layout/hierarchy3"/>
    <dgm:cxn modelId="{65FB5C07-6A7C-4619-A56A-69E7E4B15D14}" type="presParOf" srcId="{DB66D846-0BDA-44B7-BBA5-01AA1CC1F619}" destId="{78412B39-62DF-46EE-A12E-65DBFA8E27B5}" srcOrd="3" destOrd="0" presId="urn:microsoft.com/office/officeart/2005/8/layout/hierarchy3"/>
    <dgm:cxn modelId="{56484C15-06D1-4C51-A0A1-99BB02E50CA9}" type="presParOf" srcId="{DB66D846-0BDA-44B7-BBA5-01AA1CC1F619}" destId="{3EA892BA-4CD5-4AD0-B0B4-E079BFF0374E}" srcOrd="4" destOrd="0" presId="urn:microsoft.com/office/officeart/2005/8/layout/hierarchy3"/>
    <dgm:cxn modelId="{02189A89-422A-4655-B94C-488E82DFFEC6}" type="presParOf" srcId="{DB66D846-0BDA-44B7-BBA5-01AA1CC1F619}" destId="{6728FFA5-1260-4B1B-B011-2B1373F80D1B}" srcOrd="5" destOrd="0" presId="urn:microsoft.com/office/officeart/2005/8/layout/hierarchy3"/>
    <dgm:cxn modelId="{D368792E-6723-47A0-91D7-94609FFD3093}" type="presParOf" srcId="{DB66D846-0BDA-44B7-BBA5-01AA1CC1F619}" destId="{BA6C8498-1684-4155-85D2-DB641DDE040D}" srcOrd="6" destOrd="0" presId="urn:microsoft.com/office/officeart/2005/8/layout/hierarchy3"/>
    <dgm:cxn modelId="{F97F59E9-922B-4E86-8791-EC132D3C6DA1}" type="presParOf" srcId="{DB66D846-0BDA-44B7-BBA5-01AA1CC1F619}" destId="{F4EFE308-C8C8-4622-9AE3-82B02C4DAE88}" srcOrd="7" destOrd="0" presId="urn:microsoft.com/office/officeart/2005/8/layout/hierarchy3"/>
    <dgm:cxn modelId="{990EBA1C-78AD-4549-9FAC-0D2DEC6B7A48}" type="presParOf" srcId="{DB66D846-0BDA-44B7-BBA5-01AA1CC1F619}" destId="{4E72C405-5C20-445D-8554-E71D09BE2B59}" srcOrd="8" destOrd="0" presId="urn:microsoft.com/office/officeart/2005/8/layout/hierarchy3"/>
    <dgm:cxn modelId="{DEA05C6C-9F61-4713-96F6-A289DBE5000A}" type="presParOf" srcId="{DB66D846-0BDA-44B7-BBA5-01AA1CC1F619}" destId="{1ED168A6-FC7A-4259-86A4-5BED0016657B}" srcOrd="9" destOrd="0" presId="urn:microsoft.com/office/officeart/2005/8/layout/hierarchy3"/>
    <dgm:cxn modelId="{5A5CC0B7-EC4B-4CC4-AB9F-4012D9FE2AC8}" type="presParOf" srcId="{DB66D846-0BDA-44B7-BBA5-01AA1CC1F619}" destId="{D6CE8F6E-F81B-447D-AD70-1BA9E9B927E9}" srcOrd="10" destOrd="0" presId="urn:microsoft.com/office/officeart/2005/8/layout/hierarchy3"/>
    <dgm:cxn modelId="{4EE0C8D6-8407-4FAC-80E8-B0A9C18479A8}" type="presParOf" srcId="{DB66D846-0BDA-44B7-BBA5-01AA1CC1F619}" destId="{FA6D6FB1-48D2-43D7-ACB3-F3FE37F8AF8B}" srcOrd="11" destOrd="0" presId="urn:microsoft.com/office/officeart/2005/8/layout/hierarchy3"/>
    <dgm:cxn modelId="{F0747F75-6E6E-4591-9C0D-2FC32A677831}" type="presParOf" srcId="{FE9B0786-9C6B-4AD7-A409-ED87A398F2B0}" destId="{389A5AD1-EAFD-4551-B332-8E122521E1BE}" srcOrd="2" destOrd="0" presId="urn:microsoft.com/office/officeart/2005/8/layout/hierarchy3"/>
    <dgm:cxn modelId="{4F815BE4-2708-4AC2-BBA4-BEF1A7082557}" type="presParOf" srcId="{389A5AD1-EAFD-4551-B332-8E122521E1BE}" destId="{C7181CD3-B2B4-445D-B4A2-F122360ADE8F}" srcOrd="0" destOrd="0" presId="urn:microsoft.com/office/officeart/2005/8/layout/hierarchy3"/>
    <dgm:cxn modelId="{C43A2130-8A70-4323-AB5A-8ABEA986F84A}" type="presParOf" srcId="{C7181CD3-B2B4-445D-B4A2-F122360ADE8F}" destId="{A5EBC5C2-6641-4814-8FE0-4B646803A014}" srcOrd="0" destOrd="0" presId="urn:microsoft.com/office/officeart/2005/8/layout/hierarchy3"/>
    <dgm:cxn modelId="{0B88C1DF-FA85-4A70-8F74-F1CBAB97612F}" type="presParOf" srcId="{C7181CD3-B2B4-445D-B4A2-F122360ADE8F}" destId="{66DC7F78-A428-4FF7-A84F-033ABA39B632}" srcOrd="1" destOrd="0" presId="urn:microsoft.com/office/officeart/2005/8/layout/hierarchy3"/>
    <dgm:cxn modelId="{D86BEFDC-E9AF-4875-A018-D41F3C32CD9A}" type="presParOf" srcId="{389A5AD1-EAFD-4551-B332-8E122521E1BE}" destId="{516F55F1-D205-4B6E-B832-D0F830C10151}" srcOrd="1" destOrd="0" presId="urn:microsoft.com/office/officeart/2005/8/layout/hierarchy3"/>
    <dgm:cxn modelId="{FB4EE0F6-6BD4-498A-82A0-4D03E0BBB760}" type="presParOf" srcId="{516F55F1-D205-4B6E-B832-D0F830C10151}" destId="{81480097-026C-4291-BE30-871E56162BDA}" srcOrd="0" destOrd="0" presId="urn:microsoft.com/office/officeart/2005/8/layout/hierarchy3"/>
    <dgm:cxn modelId="{607C8DE4-EA55-4255-9FF7-19F444A6B5BA}" type="presParOf" srcId="{516F55F1-D205-4B6E-B832-D0F830C10151}" destId="{F7510867-70CA-4F2A-822F-3385584A539A}" srcOrd="1" destOrd="0" presId="urn:microsoft.com/office/officeart/2005/8/layout/hierarchy3"/>
    <dgm:cxn modelId="{B39788EB-A2F4-459A-AA7E-CFFEB3154D97}" type="presParOf" srcId="{516F55F1-D205-4B6E-B832-D0F830C10151}" destId="{D6A7DC38-C43A-4C89-8FA9-B70217BA481B}" srcOrd="2" destOrd="0" presId="urn:microsoft.com/office/officeart/2005/8/layout/hierarchy3"/>
    <dgm:cxn modelId="{A51C2CE2-A5D4-4650-8B79-A2CF9559D1B0}" type="presParOf" srcId="{516F55F1-D205-4B6E-B832-D0F830C10151}" destId="{80395ED7-63FC-4D49-BC9E-E44A2E2EA106}" srcOrd="3" destOrd="0" presId="urn:microsoft.com/office/officeart/2005/8/layout/hierarchy3"/>
    <dgm:cxn modelId="{196CC108-C5DB-4EB8-B5DD-1A7663392880}" type="presParOf" srcId="{516F55F1-D205-4B6E-B832-D0F830C10151}" destId="{B400CA7E-8B77-4681-B3FE-99D00B5810EE}" srcOrd="4" destOrd="0" presId="urn:microsoft.com/office/officeart/2005/8/layout/hierarchy3"/>
    <dgm:cxn modelId="{C65FC8ED-6C2D-4F69-9CEF-C328289BD8B0}" type="presParOf" srcId="{516F55F1-D205-4B6E-B832-D0F830C10151}" destId="{B9D985C4-9442-44DD-96E3-CB96F13060BF}" srcOrd="5" destOrd="0" presId="urn:microsoft.com/office/officeart/2005/8/layout/hierarchy3"/>
    <dgm:cxn modelId="{1A45B9B1-8E5C-415C-B398-7C769B990ED7}" type="presParOf" srcId="{516F55F1-D205-4B6E-B832-D0F830C10151}" destId="{A0423C1F-888C-430D-960A-5EEEFFE0D9EE}" srcOrd="6" destOrd="0" presId="urn:microsoft.com/office/officeart/2005/8/layout/hierarchy3"/>
    <dgm:cxn modelId="{AA390F5F-9209-4D90-9FE0-94339AD12CFF}" type="presParOf" srcId="{516F55F1-D205-4B6E-B832-D0F830C10151}" destId="{5F719075-5D50-47FC-B266-EA7C7EC669A1}" srcOrd="7" destOrd="0" presId="urn:microsoft.com/office/officeart/2005/8/layout/hierarchy3"/>
    <dgm:cxn modelId="{395ED32F-7F44-4E26-9F4C-661B2B13456A}" type="presParOf" srcId="{516F55F1-D205-4B6E-B832-D0F830C10151}" destId="{83100F34-30DD-44D2-B69C-A1E33ACDAA89}" srcOrd="8" destOrd="0" presId="urn:microsoft.com/office/officeart/2005/8/layout/hierarchy3"/>
    <dgm:cxn modelId="{32D331DC-C3B6-4E0C-B4CE-BDFDB48520C9}" type="presParOf" srcId="{516F55F1-D205-4B6E-B832-D0F830C10151}" destId="{1E7EDEBF-F9B9-4981-AC03-8E656A88A1C6}" srcOrd="9" destOrd="0" presId="urn:microsoft.com/office/officeart/2005/8/layout/hierarchy3"/>
    <dgm:cxn modelId="{8763446E-0A6C-4004-9697-8475EFF8436E}" type="presParOf" srcId="{516F55F1-D205-4B6E-B832-D0F830C10151}" destId="{A75CDDCD-C78E-4452-A9F4-B29BE8FD1726}" srcOrd="10" destOrd="0" presId="urn:microsoft.com/office/officeart/2005/8/layout/hierarchy3"/>
    <dgm:cxn modelId="{8E63F771-FD57-4EB8-AA90-6A1480001C4C}" type="presParOf" srcId="{516F55F1-D205-4B6E-B832-D0F830C10151}" destId="{715B0266-1A79-435C-AF93-6560E38A6EFF}" srcOrd="11" destOrd="0" presId="urn:microsoft.com/office/officeart/2005/8/layout/hierarchy3"/>
    <dgm:cxn modelId="{1EE3AAE7-9F23-4D1F-9D18-0C820E5540FE}" type="presParOf" srcId="{FE9B0786-9C6B-4AD7-A409-ED87A398F2B0}" destId="{736A4D0A-A8D6-4DAC-A815-708859562152}" srcOrd="3" destOrd="0" presId="urn:microsoft.com/office/officeart/2005/8/layout/hierarchy3"/>
    <dgm:cxn modelId="{DFB4AD81-A126-416B-B4C6-64635DB63E3C}" type="presParOf" srcId="{736A4D0A-A8D6-4DAC-A815-708859562152}" destId="{8373CAC3-DDFE-47DF-9E5B-C3EEE7DF6927}" srcOrd="0" destOrd="0" presId="urn:microsoft.com/office/officeart/2005/8/layout/hierarchy3"/>
    <dgm:cxn modelId="{2548C5CE-62A6-40FD-BA43-5CE944F75819}" type="presParOf" srcId="{8373CAC3-DDFE-47DF-9E5B-C3EEE7DF6927}" destId="{28353B6D-F82F-401F-B693-B8AD55777E2E}" srcOrd="0" destOrd="0" presId="urn:microsoft.com/office/officeart/2005/8/layout/hierarchy3"/>
    <dgm:cxn modelId="{026AB68D-C13B-4C9D-8C02-08B6D050A28E}" type="presParOf" srcId="{8373CAC3-DDFE-47DF-9E5B-C3EEE7DF6927}" destId="{6DBC7515-9E0C-4B4D-8C96-0AE1AC6C9F5B}" srcOrd="1" destOrd="0" presId="urn:microsoft.com/office/officeart/2005/8/layout/hierarchy3"/>
    <dgm:cxn modelId="{D5FE1BE9-482C-4E2E-A736-B2E6E41C4679}" type="presParOf" srcId="{736A4D0A-A8D6-4DAC-A815-708859562152}" destId="{B784B95E-D2EE-4536-9BFE-BDBF2C841E91}" srcOrd="1" destOrd="0" presId="urn:microsoft.com/office/officeart/2005/8/layout/hierarchy3"/>
    <dgm:cxn modelId="{39D0F995-8488-4820-8B1D-AE38564A06D1}" type="presParOf" srcId="{B784B95E-D2EE-4536-9BFE-BDBF2C841E91}" destId="{9C6E15DA-ED3A-4E1A-8269-7E08AD1B98ED}" srcOrd="0" destOrd="0" presId="urn:microsoft.com/office/officeart/2005/8/layout/hierarchy3"/>
    <dgm:cxn modelId="{2825DD4B-BF10-4D1E-A140-C882DF7A3856}" type="presParOf" srcId="{B784B95E-D2EE-4536-9BFE-BDBF2C841E91}" destId="{F5E66F7B-3714-4325-981E-4A1A1E09B733}" srcOrd="1" destOrd="0" presId="urn:microsoft.com/office/officeart/2005/8/layout/hierarchy3"/>
    <dgm:cxn modelId="{5A93E8A7-CB3F-4EE0-AAC4-A6FE516B6549}" type="presParOf" srcId="{B784B95E-D2EE-4536-9BFE-BDBF2C841E91}" destId="{EDA51936-1867-4AA5-92B8-FACCEDB24610}" srcOrd="2" destOrd="0" presId="urn:microsoft.com/office/officeart/2005/8/layout/hierarchy3"/>
    <dgm:cxn modelId="{1B7AB4BA-9BE0-495E-9BB4-B80BB45A7549}" type="presParOf" srcId="{B784B95E-D2EE-4536-9BFE-BDBF2C841E91}" destId="{2ECB4697-D81F-4FB9-9A05-045160521CEE}" srcOrd="3" destOrd="0" presId="urn:microsoft.com/office/officeart/2005/8/layout/hierarchy3"/>
    <dgm:cxn modelId="{ED40028A-F1B4-4F34-B0E1-48EC9F8E07CF}" type="presParOf" srcId="{B784B95E-D2EE-4536-9BFE-BDBF2C841E91}" destId="{1D197A4B-7D55-481D-B3AA-BBB1B5189CED}" srcOrd="4" destOrd="0" presId="urn:microsoft.com/office/officeart/2005/8/layout/hierarchy3"/>
    <dgm:cxn modelId="{4A618DCD-7A61-4C70-9A0C-ADC1835C45C7}" type="presParOf" srcId="{B784B95E-D2EE-4536-9BFE-BDBF2C841E91}" destId="{0E848A71-D174-48AD-8A80-868C965BA9A9}" srcOrd="5" destOrd="0" presId="urn:microsoft.com/office/officeart/2005/8/layout/hierarchy3"/>
    <dgm:cxn modelId="{15CB5C91-13A6-4BB3-91FF-A77C614C1EA5}" type="presParOf" srcId="{B784B95E-D2EE-4536-9BFE-BDBF2C841E91}" destId="{8C72554C-8017-401B-B8FA-21420243F1C2}" srcOrd="6" destOrd="0" presId="urn:microsoft.com/office/officeart/2005/8/layout/hierarchy3"/>
    <dgm:cxn modelId="{32B33436-66D0-4D94-A832-1AE5C57C716E}" type="presParOf" srcId="{B784B95E-D2EE-4536-9BFE-BDBF2C841E91}" destId="{32A78BD6-E0B9-43F5-987C-37B8D8B879CB}" srcOrd="7" destOrd="0" presId="urn:microsoft.com/office/officeart/2005/8/layout/hierarchy3"/>
    <dgm:cxn modelId="{29E3E602-1119-4EA8-A4EF-2486CEFF419D}" type="presParOf" srcId="{B784B95E-D2EE-4536-9BFE-BDBF2C841E91}" destId="{97499BE4-EB46-4387-B60A-DE31F01BEE4C}" srcOrd="8" destOrd="0" presId="urn:microsoft.com/office/officeart/2005/8/layout/hierarchy3"/>
    <dgm:cxn modelId="{FBCE8439-6C59-46B6-99C3-D88A24947057}" type="presParOf" srcId="{B784B95E-D2EE-4536-9BFE-BDBF2C841E91}" destId="{E22C2CD7-64A8-42A4-B0AA-13DC62B8C1B2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Is a Good Listener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listen so I can understand other’s feelings, ideas and needs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Contributes to Discussions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present my ideas clearly and in logical sequence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paraphrase or summarize key points I heard to make sure I understand before commenting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share power by asking others to expand upon their ideas and share roles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Stays on Topic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bring the conversation back to the topic when it goes off 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avoid sidebar talking during the conversation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Encourages Others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avoid interrupting or thinking about what I’m going to say when I am listening to others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I avoid repeating myself unnecessarily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let my body language show my interest and appreciation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support my ideas and the ideas of others with facts, evidence and examples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balance how much I talk and how much I listen</a:t>
          </a: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am brief when adding my ideas and comments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make sure my thoughts and ideas match the goal or topic</a:t>
          </a:r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8C1029A6-F4D6-4244-A73A-1933D4307BE8}">
      <dgm:prSet custT="1"/>
      <dgm:spPr/>
      <dgm:t>
        <a:bodyPr/>
        <a:lstStyle/>
        <a:p>
          <a:r>
            <a:rPr lang="en-US" sz="1400" b="1" dirty="0"/>
            <a:t>I make connections to what others say and note ways my experiences and ideas are the same or different </a:t>
          </a:r>
        </a:p>
      </dgm:t>
    </dgm:pt>
    <dgm:pt modelId="{6ADA6855-161F-4EE7-A83B-8AC58680399C}" type="parTrans" cxnId="{EEC051E9-7D4E-402E-802B-24369DCEFFD5}">
      <dgm:prSet/>
      <dgm:spPr/>
      <dgm:t>
        <a:bodyPr/>
        <a:lstStyle/>
        <a:p>
          <a:endParaRPr lang="en-US"/>
        </a:p>
      </dgm:t>
    </dgm:pt>
    <dgm:pt modelId="{1066215C-B21C-48A6-97E9-C8C8362EA54D}" type="sibTrans" cxnId="{EEC051E9-7D4E-402E-802B-24369DCEFFD5}">
      <dgm:prSet/>
      <dgm:spPr/>
      <dgm:t>
        <a:bodyPr/>
        <a:lstStyle/>
        <a:p>
          <a:endParaRPr lang="en-US"/>
        </a:p>
      </dgm:t>
    </dgm:pt>
    <dgm:pt modelId="{13D0CCC8-A075-4492-B6B5-8ECD64EECB18}">
      <dgm:prSet custT="1"/>
      <dgm:spPr/>
      <dgm:t>
        <a:bodyPr/>
        <a:lstStyle/>
        <a:p>
          <a:r>
            <a:rPr lang="en-US" sz="1400" b="1" dirty="0"/>
            <a:t>I admit when I don’t know and I ask clear questions</a:t>
          </a:r>
        </a:p>
      </dgm:t>
    </dgm:pt>
    <dgm:pt modelId="{FB24ED3C-46D5-4E11-A951-948C96D0D59C}" type="parTrans" cxnId="{1389A949-523D-4EED-BF17-6A9AD1E15299}">
      <dgm:prSet/>
      <dgm:spPr/>
      <dgm:t>
        <a:bodyPr/>
        <a:lstStyle/>
        <a:p>
          <a:endParaRPr lang="en-US"/>
        </a:p>
      </dgm:t>
    </dgm:pt>
    <dgm:pt modelId="{2814E0EF-F022-41C2-BF95-22BCEB60ED50}" type="sibTrans" cxnId="{1389A949-523D-4EED-BF17-6A9AD1E15299}">
      <dgm:prSet/>
      <dgm:spPr/>
      <dgm:t>
        <a:bodyPr/>
        <a:lstStyle/>
        <a:p>
          <a:endParaRPr lang="en-US"/>
        </a:p>
      </dgm:t>
    </dgm:pt>
    <dgm:pt modelId="{F5D476B0-2031-4FEC-9A61-57BB7B649F98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how to paraphrase to make sure I am following and understanding the conversation</a:t>
          </a:r>
        </a:p>
      </dgm:t>
    </dgm:pt>
    <dgm:pt modelId="{7D1448F1-B5CB-4056-8F20-9DBE83B53CF7}" type="parTrans" cxnId="{C520B289-4A91-4C78-B645-8D82D2F7B966}">
      <dgm:prSet/>
      <dgm:spPr/>
      <dgm:t>
        <a:bodyPr/>
        <a:lstStyle/>
        <a:p>
          <a:endParaRPr lang="en-US"/>
        </a:p>
      </dgm:t>
    </dgm:pt>
    <dgm:pt modelId="{0C1A4954-E715-48CC-9237-E000BA3E2B22}" type="sibTrans" cxnId="{C520B289-4A91-4C78-B645-8D82D2F7B966}">
      <dgm:prSet/>
      <dgm:spPr/>
      <dgm:t>
        <a:bodyPr/>
        <a:lstStyle/>
        <a:p>
          <a:endParaRPr lang="en-US"/>
        </a:p>
      </dgm:t>
    </dgm:pt>
    <dgm:pt modelId="{533F9415-F9EB-4B8D-A65B-10E317D4CC5B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am willing to speak up and share my thoughts and concerns</a:t>
          </a:r>
        </a:p>
      </dgm:t>
    </dgm:pt>
    <dgm:pt modelId="{10201B7E-0847-4F1D-A01A-824DCFD0E6B0}" type="parTrans" cxnId="{CAC62ECD-0E31-4A72-827D-F3D1360FD676}">
      <dgm:prSet/>
      <dgm:spPr/>
      <dgm:t>
        <a:bodyPr/>
        <a:lstStyle/>
        <a:p>
          <a:endParaRPr lang="en-US"/>
        </a:p>
      </dgm:t>
    </dgm:pt>
    <dgm:pt modelId="{42BE1B5D-A5FC-42BC-B582-FDE3A0F954F7}" type="sibTrans" cxnId="{CAC62ECD-0E31-4A72-827D-F3D1360FD676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disagree in a way that respects the ideas and feeling of others</a:t>
          </a:r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notice when others need to talk and invite them by using open ended questions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CDE6D833-B991-47DD-A3A8-946D6BC39691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summarize the main idea and supporting details of the discussion</a:t>
          </a:r>
        </a:p>
      </dgm:t>
    </dgm:pt>
    <dgm:pt modelId="{D4FB3C38-160B-48C0-A658-61967C721656}" type="parTrans" cxnId="{BF1E2923-578D-4C7D-ADEA-FD370432BE22}">
      <dgm:prSet/>
      <dgm:spPr/>
      <dgm:t>
        <a:bodyPr/>
        <a:lstStyle/>
        <a:p>
          <a:endParaRPr lang="en-US"/>
        </a:p>
      </dgm:t>
    </dgm:pt>
    <dgm:pt modelId="{E57F1DF5-05BE-424A-AF93-3C58A606373B}" type="sibTrans" cxnId="{BF1E2923-578D-4C7D-ADEA-FD370432BE22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73410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0"/>
      <dgm:spPr/>
    </dgm:pt>
    <dgm:pt modelId="{DF297463-A511-450B-8B9A-210F5EDA757E}" type="pres">
      <dgm:prSet presAssocID="{C3330B1A-03C9-47A7-A2CC-E65B63687A6A}" presName="childText" presStyleLbl="bgAcc1" presStyleIdx="0" presStyleCnt="20" custScaleX="255345" custScaleY="135043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0"/>
      <dgm:spPr/>
    </dgm:pt>
    <dgm:pt modelId="{29B5BF5A-7AF5-4D76-A8AB-3D979CEE9E28}" type="pres">
      <dgm:prSet presAssocID="{AA36F164-1F98-47B3-9CA3-409028A4EC19}" presName="childText" presStyleLbl="bgAcc1" presStyleIdx="1" presStyleCnt="20" custScaleX="253014" custScaleY="177133" custLinFactY="67947" custLinFactNeighborX="-117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20"/>
      <dgm:spPr/>
    </dgm:pt>
    <dgm:pt modelId="{BAA99FA3-5A9A-4289-B73D-D073AC57D0D3}" type="pres">
      <dgm:prSet presAssocID="{AE2FA323-6FB1-4E85-8A13-80BDCD5BD025}" presName="childText" presStyleLbl="bgAcc1" presStyleIdx="2" presStyleCnt="20" custScaleX="252539" custScaleY="156538" custLinFactY="-100000" custLinFactNeighborX="3568" custLinFactNeighborY="-109664">
        <dgm:presLayoutVars>
          <dgm:bulletEnabled val="1"/>
        </dgm:presLayoutVars>
      </dgm:prSet>
      <dgm:spPr/>
    </dgm:pt>
    <dgm:pt modelId="{D62A5623-A590-49C1-B51C-B489EE016744}" type="pres">
      <dgm:prSet presAssocID="{6ADA6855-161F-4EE7-A83B-8AC58680399C}" presName="Name13" presStyleLbl="parChTrans1D2" presStyleIdx="3" presStyleCnt="20"/>
      <dgm:spPr/>
    </dgm:pt>
    <dgm:pt modelId="{07D32E86-5B81-4C5D-A7AA-CBB33E978726}" type="pres">
      <dgm:prSet presAssocID="{8C1029A6-F4D6-4244-A73A-1933D4307BE8}" presName="childText" presStyleLbl="bgAcc1" presStyleIdx="3" presStyleCnt="20" custScaleX="253545" custScaleY="205939" custLinFactNeighborX="-1870" custLinFactNeighborY="-19279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4" presStyleCnt="20"/>
      <dgm:spPr/>
    </dgm:pt>
    <dgm:pt modelId="{C39F29AE-98BE-4AE0-B7B3-77FDF6D97113}" type="pres">
      <dgm:prSet presAssocID="{2A6D11E9-5FD8-4149-80F2-699494C55B44}" presName="childText" presStyleLbl="bgAcc1" presStyleIdx="4" presStyleCnt="20" custScaleX="239263" custScaleY="105327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5" presStyleCnt="20"/>
      <dgm:spPr/>
    </dgm:pt>
    <dgm:pt modelId="{78412B39-62DF-46EE-A12E-65DBFA8E27B5}" type="pres">
      <dgm:prSet presAssocID="{B4B216AA-0D51-473B-B440-27DE7C857922}" presName="childText" presStyleLbl="bgAcc1" presStyleIdx="5" presStyleCnt="20" custScaleX="239263" custScaleY="114224" custLinFactNeighborX="13599" custLinFactNeighborY="-5117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6" presStyleCnt="20"/>
      <dgm:spPr/>
    </dgm:pt>
    <dgm:pt modelId="{08D68C2D-17F3-472A-9FB2-501D95D4551B}" type="pres">
      <dgm:prSet presAssocID="{056E540C-6F1D-4B83-9384-50A99B007184}" presName="childText" presStyleLbl="bgAcc1" presStyleIdx="6" presStyleCnt="20" custScaleX="239263" custScaleY="110124" custLinFactNeighborX="15585" custLinFactNeighborY="-9546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7" presStyleCnt="20"/>
      <dgm:spPr/>
    </dgm:pt>
    <dgm:pt modelId="{870FF0D6-09F5-416E-8F72-682ACEE39E82}" type="pres">
      <dgm:prSet presAssocID="{CADB9EC7-4EF8-461B-A4FA-3C060A0D9792}" presName="childText" presStyleLbl="bgAcc1" presStyleIdx="7" presStyleCnt="20" custScaleX="239263" custScaleY="105546" custLinFactNeighborX="15585" custLinFactNeighborY="-17234">
        <dgm:presLayoutVars>
          <dgm:bulletEnabled val="1"/>
        </dgm:presLayoutVars>
      </dgm:prSet>
      <dgm:spPr/>
    </dgm:pt>
    <dgm:pt modelId="{5EB143F7-D53F-4119-9302-0934E73627C8}" type="pres">
      <dgm:prSet presAssocID="{10201B7E-0847-4F1D-A01A-824DCFD0E6B0}" presName="Name13" presStyleLbl="parChTrans1D2" presStyleIdx="8" presStyleCnt="20"/>
      <dgm:spPr/>
    </dgm:pt>
    <dgm:pt modelId="{6342BA6D-6BC1-4264-80AF-E566E0CC8C6A}" type="pres">
      <dgm:prSet presAssocID="{533F9415-F9EB-4B8D-A65B-10E317D4CC5B}" presName="childText" presStyleLbl="bgAcc1" presStyleIdx="8" presStyleCnt="20" custScaleX="239248" custScaleY="123011" custLinFactNeighborX="16447" custLinFactNeighborY="-20175">
        <dgm:presLayoutVars>
          <dgm:bulletEnabled val="1"/>
        </dgm:presLayoutVars>
      </dgm:prSet>
      <dgm:spPr/>
    </dgm:pt>
    <dgm:pt modelId="{5003224E-77C0-4F1E-8182-4271A252AC01}" type="pres">
      <dgm:prSet presAssocID="{FB24ED3C-46D5-4E11-A951-948C96D0D59C}" presName="Name13" presStyleLbl="parChTrans1D2" presStyleIdx="9" presStyleCnt="20"/>
      <dgm:spPr/>
    </dgm:pt>
    <dgm:pt modelId="{09A89848-9661-4F6A-865D-6066F7D004B3}" type="pres">
      <dgm:prSet presAssocID="{13D0CCC8-A075-4492-B6B5-8ECD64EECB18}" presName="childText" presStyleLbl="bgAcc1" presStyleIdx="9" presStyleCnt="20" custScaleX="239263" custScaleY="127205" custLinFactNeighborX="15585" custLinFactNeighborY="-17234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92808" custLinFactNeighborX="8540" custLinFactNeighborY="-9919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0" presStyleCnt="20"/>
      <dgm:spPr/>
    </dgm:pt>
    <dgm:pt modelId="{F7510867-70CA-4F2A-822F-3385584A539A}" type="pres">
      <dgm:prSet presAssocID="{17C442B5-CC9F-4F7B-9FA1-8C942E5F0288}" presName="childText" presStyleLbl="bgAcc1" presStyleIdx="10" presStyleCnt="20" custScaleX="271924" custScaleY="135414" custLinFactY="39922" custLinFactNeighborX="-368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1" presStyleCnt="20"/>
      <dgm:spPr/>
    </dgm:pt>
    <dgm:pt modelId="{80395ED7-63FC-4D49-BC9E-E44A2E2EA106}" type="pres">
      <dgm:prSet presAssocID="{A57066E6-8FDA-4612-9CD9-7099483D4F83}" presName="childText" presStyleLbl="bgAcc1" presStyleIdx="11" presStyleCnt="20" custScaleX="264048" custScaleY="139259" custLinFactY="31163" custLinFactNeighborX="-438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2" presStyleCnt="20"/>
      <dgm:spPr/>
    </dgm:pt>
    <dgm:pt modelId="{385A5780-629C-4447-9035-8479E2F179A3}" type="pres">
      <dgm:prSet presAssocID="{E27F1183-5021-4ED6-A96D-7D1E2040723B}" presName="childText" presStyleLbl="bgAcc1" presStyleIdx="12" presStyleCnt="20" custScaleX="263999" custScaleY="116759" custLinFactY="-125612" custLinFactNeighborX="90" custLinFactNeighborY="-200000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20"/>
      <dgm:spPr/>
    </dgm:pt>
    <dgm:pt modelId="{B9D985C4-9442-44DD-96E3-CB96F13060BF}" type="pres">
      <dgm:prSet presAssocID="{A491C974-47B2-4917-997D-3A9BE4E638F9}" presName="childText" presStyleLbl="bgAcc1" presStyleIdx="13" presStyleCnt="20" custScaleX="265040" custScaleY="150593" custLinFactNeighborX="1679" custLinFactNeighborY="-21922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20"/>
      <dgm:spPr/>
    </dgm:pt>
    <dgm:pt modelId="{5F719075-5D50-47FC-B266-EA7C7EC669A1}" type="pres">
      <dgm:prSet presAssocID="{883042C2-40B7-425A-88DA-28D1D82F33FD}" presName="childText" presStyleLbl="bgAcc1" presStyleIdx="14" presStyleCnt="20" custScaleX="264117" custScaleY="150571" custLinFactNeighborX="-3955" custLinFactNeighborY="-26033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73410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EDA51936-1867-4AA5-92B8-FACCEDB24610}" type="pres">
      <dgm:prSet presAssocID="{030B3529-1766-41F3-96A8-CF9E3593F424}" presName="Name13" presStyleLbl="parChTrans1D2" presStyleIdx="15" presStyleCnt="20"/>
      <dgm:spPr/>
    </dgm:pt>
    <dgm:pt modelId="{2ECB4697-D81F-4FB9-9A05-045160521CEE}" type="pres">
      <dgm:prSet presAssocID="{288D851D-45CE-4ECB-AA53-A1482C7651A3}" presName="childText" presStyleLbl="bgAcc1" presStyleIdx="15" presStyleCnt="20" custScaleX="283373" custScaleY="123094" custLinFactNeighborY="-2380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6" presStyleCnt="20"/>
      <dgm:spPr/>
    </dgm:pt>
    <dgm:pt modelId="{0E848A71-D174-48AD-8A80-868C965BA9A9}" type="pres">
      <dgm:prSet presAssocID="{CBCBFF23-13FE-478E-8EF4-6E5CDA9338E1}" presName="childText" presStyleLbl="bgAcc1" presStyleIdx="16" presStyleCnt="20" custAng="0" custScaleX="284450" custScaleY="135046" custLinFactNeighborX="-3955" custLinFactNeighborY="-5347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7" presStyleCnt="20"/>
      <dgm:spPr/>
    </dgm:pt>
    <dgm:pt modelId="{5AC54F71-1837-4147-A5C8-71C80E1891B3}" type="pres">
      <dgm:prSet presAssocID="{F1CDE6F8-0CAD-4756-A579-44DC1C1E22C2}" presName="childText" presStyleLbl="bgAcc1" presStyleIdx="17" presStyleCnt="20" custScaleX="290750" custScaleY="125218" custLinFactNeighborX="-3053" custLinFactNeighborY="-2940">
        <dgm:presLayoutVars>
          <dgm:bulletEnabled val="1"/>
        </dgm:presLayoutVars>
      </dgm:prSet>
      <dgm:spPr/>
    </dgm:pt>
    <dgm:pt modelId="{56817AB6-CE40-421A-84D9-DB3617CA0373}" type="pres">
      <dgm:prSet presAssocID="{7D1448F1-B5CB-4056-8F20-9DBE83B53CF7}" presName="Name13" presStyleLbl="parChTrans1D2" presStyleIdx="18" presStyleCnt="20"/>
      <dgm:spPr/>
    </dgm:pt>
    <dgm:pt modelId="{151B5D73-4D16-444C-B0AD-0E1EC23AA53C}" type="pres">
      <dgm:prSet presAssocID="{F5D476B0-2031-4FEC-9A61-57BB7B649F98}" presName="childText" presStyleLbl="bgAcc1" presStyleIdx="18" presStyleCnt="20" custScaleX="293530" custScaleY="129639" custLinFactNeighborX="-2432" custLinFactNeighborY="1042">
        <dgm:presLayoutVars>
          <dgm:bulletEnabled val="1"/>
        </dgm:presLayoutVars>
      </dgm:prSet>
      <dgm:spPr/>
    </dgm:pt>
    <dgm:pt modelId="{8E77BA00-608A-44DD-BBD4-007855ABD711}" type="pres">
      <dgm:prSet presAssocID="{D4FB3C38-160B-48C0-A658-61967C721656}" presName="Name13" presStyleLbl="parChTrans1D2" presStyleIdx="19" presStyleCnt="20"/>
      <dgm:spPr/>
    </dgm:pt>
    <dgm:pt modelId="{EE98A38D-C2E1-4D35-B8E6-7B99334EC133}" type="pres">
      <dgm:prSet presAssocID="{CDE6D833-B991-47DD-A3A8-946D6BC39691}" presName="childText" presStyleLbl="bgAcc1" presStyleIdx="19" presStyleCnt="20" custScaleX="294438" custScaleY="121949" custLinFactNeighborX="-3955">
        <dgm:presLayoutVars>
          <dgm:bulletEnabled val="1"/>
        </dgm:presLayoutVars>
      </dgm:prSet>
      <dgm:spPr/>
    </dgm:pt>
  </dgm:ptLst>
  <dgm:cxnLst>
    <dgm:cxn modelId="{3E69E203-3D94-4D76-B989-A5122271FB4E}" type="presOf" srcId="{D4FB3C38-160B-48C0-A658-61967C721656}" destId="{8E77BA00-608A-44DD-BBD4-007855ABD711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65FA3708-B3C7-4592-B04C-3600A4A99846}" type="presOf" srcId="{56A3CDC5-49AA-486B-BCC7-1E654D6C0D0E}" destId="{5C5249E7-640B-467F-BFF0-A6D38845DA32}" srcOrd="0" destOrd="0" presId="urn:microsoft.com/office/officeart/2005/8/layout/hierarchy3"/>
    <dgm:cxn modelId="{97BBDA0D-7A2A-4E5B-B5B1-7B5B5DED3A3A}" type="presOf" srcId="{22FC1F93-3482-43FD-920E-066D7019FA88}" destId="{21BFA57D-4E31-4350-A745-AE0E23F2FE20}" srcOrd="0" destOrd="0" presId="urn:microsoft.com/office/officeart/2005/8/layout/hierarchy3"/>
    <dgm:cxn modelId="{0BDFDD1A-CD15-42C0-9E0C-9439D101AA1F}" type="presOf" srcId="{3766BF59-2955-4E12-905A-C163FC6FC4CB}" destId="{AFACED90-1065-40F9-AFE5-F968FE1BED0A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BF1E2923-578D-4C7D-ADEA-FD370432BE22}" srcId="{E430B8F9-2036-4FC6-87A7-77E1FF35C1B1}" destId="{CDE6D833-B991-47DD-A3A8-946D6BC39691}" srcOrd="4" destOrd="0" parTransId="{D4FB3C38-160B-48C0-A658-61967C721656}" sibTransId="{E57F1DF5-05BE-424A-AF93-3C58A606373B}"/>
    <dgm:cxn modelId="{06EADE23-54A5-401F-AE6F-542A005FF09A}" type="presOf" srcId="{288D851D-45CE-4ECB-AA53-A1482C7651A3}" destId="{2ECB4697-D81F-4FB9-9A05-045160521CEE}" srcOrd="0" destOrd="0" presId="urn:microsoft.com/office/officeart/2005/8/layout/hierarchy3"/>
    <dgm:cxn modelId="{8A2B1528-66DE-4AC6-A318-57E6D09DDC48}" type="presOf" srcId="{28D960F6-0D94-48BA-9E6C-C43A26BCA992}" destId="{55AB2A88-44EB-4964-8F6A-43ACF3D4605E}" srcOrd="0" destOrd="0" presId="urn:microsoft.com/office/officeart/2005/8/layout/hierarchy3"/>
    <dgm:cxn modelId="{5664512A-AC46-42C2-82F5-2555F148E247}" type="presOf" srcId="{C3330B1A-03C9-47A7-A2CC-E65B63687A6A}" destId="{DF297463-A511-450B-8B9A-210F5EDA757E}" srcOrd="0" destOrd="0" presId="urn:microsoft.com/office/officeart/2005/8/layout/hierarchy3"/>
    <dgm:cxn modelId="{25C1A72B-BE3B-4058-AB94-E63BA43E4952}" type="presOf" srcId="{E430B8F9-2036-4FC6-87A7-77E1FF35C1B1}" destId="{28353B6D-F82F-401F-B693-B8AD55777E2E}" srcOrd="0" destOrd="0" presId="urn:microsoft.com/office/officeart/2005/8/layout/hierarchy3"/>
    <dgm:cxn modelId="{BCE0DD33-2075-43A6-BEB9-530C57E0D3BD}" type="presOf" srcId="{AA36F164-1F98-47B3-9CA3-409028A4EC19}" destId="{29B5BF5A-7AF5-4D76-A8AB-3D979CEE9E28}" srcOrd="0" destOrd="0" presId="urn:microsoft.com/office/officeart/2005/8/layout/hierarchy3"/>
    <dgm:cxn modelId="{9887EB36-1B9E-4EF4-A8A8-F53504A117D0}" type="presOf" srcId="{99A6C944-06B8-421D-A63F-D9A5042DF3C9}" destId="{242EA73F-34E2-4437-867D-8E9E8C062D9D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78C43C3E-7E99-4DB5-9FFB-4EF5D957166B}" type="presOf" srcId="{11538322-46AD-4CC2-8200-BF13216A4B7E}" destId="{A0423C1F-888C-430D-960A-5EEEFFE0D9EE}" srcOrd="0" destOrd="0" presId="urn:microsoft.com/office/officeart/2005/8/layout/hierarchy3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8BC14D66-11A8-4569-8101-70413445B402}" type="presOf" srcId="{0907AC67-44F4-4C20-9E1B-CD837E029BD9}" destId="{1D5953B2-9828-4938-A7A4-A9EB45341F1E}" srcOrd="1" destOrd="0" presId="urn:microsoft.com/office/officeart/2005/8/layout/hierarchy3"/>
    <dgm:cxn modelId="{1A427547-58CF-4143-B879-5FEF9F9350CC}" type="presOf" srcId="{AE2FA323-6FB1-4E85-8A13-80BDCD5BD025}" destId="{BAA99FA3-5A9A-4289-B73D-D073AC57D0D3}" srcOrd="0" destOrd="0" presId="urn:microsoft.com/office/officeart/2005/8/layout/hierarchy3"/>
    <dgm:cxn modelId="{6AE84F69-E3E3-46E1-A049-ABDC09B49DB3}" type="presOf" srcId="{F1CDE6F8-0CAD-4756-A579-44DC1C1E22C2}" destId="{5AC54F71-1837-4147-A5C8-71C80E1891B3}" srcOrd="0" destOrd="0" presId="urn:microsoft.com/office/officeart/2005/8/layout/hierarchy3"/>
    <dgm:cxn modelId="{1389A949-523D-4EED-BF17-6A9AD1E15299}" srcId="{0907AC67-44F4-4C20-9E1B-CD837E029BD9}" destId="{13D0CCC8-A075-4492-B6B5-8ECD64EECB18}" srcOrd="5" destOrd="0" parTransId="{FB24ED3C-46D5-4E11-A951-948C96D0D59C}" sibTransId="{2814E0EF-F022-41C2-BF95-22BCEB60ED50}"/>
    <dgm:cxn modelId="{FCBBFB6B-FBE5-42BA-B281-48E0339CD73A}" type="presOf" srcId="{F5D476B0-2031-4FEC-9A61-57BB7B649F98}" destId="{151B5D73-4D16-444C-B0AD-0E1EC23AA53C}" srcOrd="0" destOrd="0" presId="urn:microsoft.com/office/officeart/2005/8/layout/hierarchy3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C136C770-E0BF-4DC4-B250-0C713C2AD28B}" type="presOf" srcId="{883042C2-40B7-425A-88DA-28D1D82F33FD}" destId="{5F719075-5D50-47FC-B266-EA7C7EC669A1}" srcOrd="0" destOrd="0" presId="urn:microsoft.com/office/officeart/2005/8/layout/hierarchy3"/>
    <dgm:cxn modelId="{458F3651-459F-42D5-B4B9-40087775DE7E}" type="presOf" srcId="{83F11DA5-71D1-4BE1-971A-A247F04EA577}" destId="{B400CA7E-8B77-4681-B3FE-99D00B5810EE}" srcOrd="0" destOrd="0" presId="urn:microsoft.com/office/officeart/2005/8/layout/hierarchy3"/>
    <dgm:cxn modelId="{09787582-F434-4FE0-A762-FBE8EA19F0FE}" type="presOf" srcId="{A0B6580F-1E7F-4989-BA3E-A7B3121A3897}" destId="{FE9B0786-9C6B-4AD7-A409-ED87A398F2B0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954F1F89-BF89-4F36-BD2F-B1FDCCB43E2F}" type="presOf" srcId="{CADB9EC7-4EF8-461B-A4FA-3C060A0D9792}" destId="{870FF0D6-09F5-416E-8F72-682ACEE39E82}" srcOrd="0" destOrd="0" presId="urn:microsoft.com/office/officeart/2005/8/layout/hierarchy3"/>
    <dgm:cxn modelId="{EEC5A389-7425-49EE-BE1A-C2CAC6EDB241}" type="presOf" srcId="{A57066E6-8FDA-4612-9CD9-7099483D4F83}" destId="{80395ED7-63FC-4D49-BC9E-E44A2E2EA106}" srcOrd="0" destOrd="0" presId="urn:microsoft.com/office/officeart/2005/8/layout/hierarchy3"/>
    <dgm:cxn modelId="{C520B289-4A91-4C78-B645-8D82D2F7B966}" srcId="{E430B8F9-2036-4FC6-87A7-77E1FF35C1B1}" destId="{F5D476B0-2031-4FEC-9A61-57BB7B649F98}" srcOrd="3" destOrd="0" parTransId="{7D1448F1-B5CB-4056-8F20-9DBE83B53CF7}" sibTransId="{0C1A4954-E715-48CC-9237-E000BA3E2B22}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6E1CB28C-EE12-4DF8-920D-A3ED63188FEA}" type="presOf" srcId="{0907AC67-44F4-4C20-9E1B-CD837E029BD9}" destId="{0606F975-EA0D-49E8-9A4C-E2D4B5186203}" srcOrd="0" destOrd="0" presId="urn:microsoft.com/office/officeart/2005/8/layout/hierarchy3"/>
    <dgm:cxn modelId="{94E03990-8D6D-48CE-A6C8-D7F2F4A9E793}" type="presOf" srcId="{3F231396-4217-4EFD-B68C-A893532218FF}" destId="{D155CE55-C30D-4CCD-A3A8-69850F76AF54}" srcOrd="0" destOrd="0" presId="urn:microsoft.com/office/officeart/2005/8/layout/hierarchy3"/>
    <dgm:cxn modelId="{4225C49A-FFA1-44D2-AD61-ACC42AA274CF}" type="presOf" srcId="{CBCBFF23-13FE-478E-8EF4-6E5CDA9338E1}" destId="{0E848A71-D174-48AD-8A80-868C965BA9A9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C1A53C9D-FEAF-436E-B1DF-F52C1FAEA499}" type="presOf" srcId="{533F9415-F9EB-4B8D-A65B-10E317D4CC5B}" destId="{6342BA6D-6BC1-4264-80AF-E566E0CC8C6A}" srcOrd="0" destOrd="0" presId="urn:microsoft.com/office/officeart/2005/8/layout/hierarchy3"/>
    <dgm:cxn modelId="{35C6D6A4-E32B-442A-8FAB-2124DE3C5BF1}" type="presOf" srcId="{056E540C-6F1D-4B83-9384-50A99B007184}" destId="{08D68C2D-17F3-472A-9FB2-501D95D4551B}" srcOrd="0" destOrd="0" presId="urn:microsoft.com/office/officeart/2005/8/layout/hierarchy3"/>
    <dgm:cxn modelId="{EE995AA5-8612-4670-BD9C-1CA21C25DBF5}" type="presOf" srcId="{FEA9C3D2-E553-4405-86E2-2F07E5E7588A}" destId="{66DC7F78-A428-4FF7-A84F-033ABA39B632}" srcOrd="1" destOrd="0" presId="urn:microsoft.com/office/officeart/2005/8/layout/hierarchy3"/>
    <dgm:cxn modelId="{C2D03EA6-B4CF-4CA2-BD40-03DAA97E8A62}" type="presOf" srcId="{E9318839-4B02-4F3B-84BE-57B90431A35E}" destId="{1D197A4B-7D55-481D-B3AA-BBB1B5189CED}" srcOrd="0" destOrd="0" presId="urn:microsoft.com/office/officeart/2005/8/layout/hierarchy3"/>
    <dgm:cxn modelId="{E17ECEA7-8554-4411-8BCC-F0A1D2947713}" type="presOf" srcId="{472FAEE3-2CB8-4968-9BB6-321860A96D58}" destId="{81480097-026C-4291-BE30-871E56162BDA}" srcOrd="0" destOrd="0" presId="urn:microsoft.com/office/officeart/2005/8/layout/hierarchy3"/>
    <dgm:cxn modelId="{3A3F61A8-CA01-4BFC-A614-37640CA1BD71}" type="presOf" srcId="{030B3529-1766-41F3-96A8-CF9E3593F424}" destId="{EDA51936-1867-4AA5-92B8-FACCEDB24610}" srcOrd="0" destOrd="0" presId="urn:microsoft.com/office/officeart/2005/8/layout/hierarchy3"/>
    <dgm:cxn modelId="{A4DE8CAA-26EB-477B-A7BA-34C3367BECA8}" type="presOf" srcId="{A491C974-47B2-4917-997D-3A9BE4E638F9}" destId="{B9D985C4-9442-44DD-96E3-CB96F13060BF}" srcOrd="0" destOrd="0" presId="urn:microsoft.com/office/officeart/2005/8/layout/hierarchy3"/>
    <dgm:cxn modelId="{72C82BAD-1218-4B6D-B165-DE7F0F95504B}" type="presOf" srcId="{13D0CCC8-A075-4492-B6B5-8ECD64EECB18}" destId="{09A89848-9661-4F6A-865D-6066F7D004B3}" srcOrd="0" destOrd="0" presId="urn:microsoft.com/office/officeart/2005/8/layout/hierarchy3"/>
    <dgm:cxn modelId="{3357BEAF-740D-4EDA-8A70-799A6FE40843}" type="presOf" srcId="{49B1006F-7748-485E-BCDE-9E260AFE0143}" destId="{8441ED0C-C400-4D20-B236-3749CB2CBDC3}" srcOrd="0" destOrd="0" presId="urn:microsoft.com/office/officeart/2005/8/layout/hierarchy3"/>
    <dgm:cxn modelId="{46512EB0-36E1-4C3F-AA6C-27237C109FCE}" type="presOf" srcId="{8C1029A6-F4D6-4244-A73A-1933D4307BE8}" destId="{07D32E86-5B81-4C5D-A7AA-CBB33E978726}" srcOrd="0" destOrd="0" presId="urn:microsoft.com/office/officeart/2005/8/layout/hierarchy3"/>
    <dgm:cxn modelId="{F814D4B1-F2E2-4730-94AD-A1F8990E3C4B}" srcId="{E430B8F9-2036-4FC6-87A7-77E1FF35C1B1}" destId="{CBCBFF23-13FE-478E-8EF4-6E5CDA9338E1}" srcOrd="1" destOrd="0" parTransId="{E9318839-4B02-4F3B-84BE-57B90431A35E}" sibTransId="{4CF81CD5-40A1-462E-83B0-CC8D493098F8}"/>
    <dgm:cxn modelId="{5B218CBC-5ED7-4BC5-B905-19CEF986F5B1}" type="presOf" srcId="{2A6D11E9-5FD8-4149-80F2-699494C55B44}" destId="{C39F29AE-98BE-4AE0-B7B3-77FDF6D97113}" srcOrd="0" destOrd="0" presId="urn:microsoft.com/office/officeart/2005/8/layout/hierarchy3"/>
    <dgm:cxn modelId="{82E540BD-0491-469F-A14C-3941D342108F}" type="presOf" srcId="{B31B2055-BA42-4265-90AD-B94BF1B90025}" destId="{0C1ED793-CA65-4A07-82C2-3702722CC6B0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2E725DC1-D8AD-4945-A57B-5F4A90A8823F}" srcId="{E430B8F9-2036-4FC6-87A7-77E1FF35C1B1}" destId="{288D851D-45CE-4ECB-AA53-A1482C7651A3}" srcOrd="0" destOrd="0" parTransId="{030B3529-1766-41F3-96A8-CF9E3593F424}" sibTransId="{2ECDBBFE-C313-48B0-95A5-F925FE4D3700}"/>
    <dgm:cxn modelId="{D7BF4DC1-7CB5-496F-8730-C0309238EF8A}" type="presOf" srcId="{E430B8F9-2036-4FC6-87A7-77E1FF35C1B1}" destId="{6DBC7515-9E0C-4B4D-8C96-0AE1AC6C9F5B}" srcOrd="1" destOrd="0" presId="urn:microsoft.com/office/officeart/2005/8/layout/hierarchy3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AB17A0CA-E64E-4187-81BA-18DA7E822A8C}" type="presOf" srcId="{FB24ED3C-46D5-4E11-A951-948C96D0D59C}" destId="{5003224E-77C0-4F1E-8182-4271A252AC01}" srcOrd="0" destOrd="0" presId="urn:microsoft.com/office/officeart/2005/8/layout/hierarchy3"/>
    <dgm:cxn modelId="{CAC62ECD-0E31-4A72-827D-F3D1360FD676}" srcId="{0907AC67-44F4-4C20-9E1B-CD837E029BD9}" destId="{533F9415-F9EB-4B8D-A65B-10E317D4CC5B}" srcOrd="4" destOrd="0" parTransId="{10201B7E-0847-4F1D-A01A-824DCFD0E6B0}" sibTransId="{42BE1B5D-A5FC-42BC-B582-FDE3A0F954F7}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30EAC2D5-9431-4CE4-96A0-60CF7DF799E1}" type="presOf" srcId="{2748EFCC-CDE4-4FE6-A5C6-B25784282F6B}" destId="{D6A7DC38-C43A-4C89-8FA9-B70217BA481B}" srcOrd="0" destOrd="0" presId="urn:microsoft.com/office/officeart/2005/8/layout/hierarchy3"/>
    <dgm:cxn modelId="{A26095D8-7C47-4AFD-B4E5-08D3DAF5C8B4}" type="presOf" srcId="{7D1448F1-B5CB-4056-8F20-9DBE83B53CF7}" destId="{56817AB6-CE40-421A-84D9-DB3617CA0373}" srcOrd="0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33CC20E4-9088-4F40-9422-7FB5DFCEC41C}" type="presOf" srcId="{99A6C944-06B8-421D-A63F-D9A5042DF3C9}" destId="{795A0B50-A8C2-44DC-9773-F6BF55470E82}" srcOrd="1" destOrd="0" presId="urn:microsoft.com/office/officeart/2005/8/layout/hierarchy3"/>
    <dgm:cxn modelId="{C421FEE8-64F1-4BE9-BE9A-5B700EEECC9A}" type="presOf" srcId="{10201B7E-0847-4F1D-A01A-824DCFD0E6B0}" destId="{5EB143F7-D53F-4119-9302-0934E73627C8}" srcOrd="0" destOrd="0" presId="urn:microsoft.com/office/officeart/2005/8/layout/hierarchy3"/>
    <dgm:cxn modelId="{EEC051E9-7D4E-402E-802B-24369DCEFFD5}" srcId="{99A6C944-06B8-421D-A63F-D9A5042DF3C9}" destId="{8C1029A6-F4D6-4244-A73A-1933D4307BE8}" srcOrd="3" destOrd="0" parTransId="{6ADA6855-161F-4EE7-A83B-8AC58680399C}" sibTransId="{1066215C-B21C-48A6-97E9-C8C8362EA54D}"/>
    <dgm:cxn modelId="{6DEC76ED-AB7D-44D1-A3B6-A41EB2B2E468}" type="presOf" srcId="{B4B216AA-0D51-473B-B440-27DE7C857922}" destId="{78412B39-62DF-46EE-A12E-65DBFA8E27B5}" srcOrd="0" destOrd="0" presId="urn:microsoft.com/office/officeart/2005/8/layout/hierarchy3"/>
    <dgm:cxn modelId="{99A1F3EF-C149-48DE-B0F6-9A54A665AFB8}" type="presOf" srcId="{6ADA6855-161F-4EE7-A83B-8AC58680399C}" destId="{D62A5623-A590-49C1-B51C-B489EE016744}" srcOrd="0" destOrd="0" presId="urn:microsoft.com/office/officeart/2005/8/layout/hierarchy3"/>
    <dgm:cxn modelId="{612C4DF1-CD5D-41B4-B22D-3287F595235A}" type="presOf" srcId="{B0639C4F-1949-4FFF-A700-1F9B9E2FEF1C}" destId="{8F18DCBC-F834-447E-AA2D-FF4A161446E1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E1E58CF5-22D9-4D8D-BEF2-763C23DB2AE6}" type="presOf" srcId="{FEA9C3D2-E553-4405-86E2-2F07E5E7588A}" destId="{A5EBC5C2-6641-4814-8FE0-4B646803A014}" srcOrd="0" destOrd="0" presId="urn:microsoft.com/office/officeart/2005/8/layout/hierarchy3"/>
    <dgm:cxn modelId="{A5DD0AFA-1611-4FC5-A95D-7B2E2DC25C02}" type="presOf" srcId="{E27F1183-5021-4ED6-A96D-7D1E2040723B}" destId="{385A5780-629C-4447-9035-8479E2F179A3}" srcOrd="0" destOrd="0" presId="urn:microsoft.com/office/officeart/2005/8/layout/hierarchy3"/>
    <dgm:cxn modelId="{BE3BCFFE-0C97-4FF1-BEB3-9DCD1C731FD4}" type="presOf" srcId="{CDE6D833-B991-47DD-A3A8-946D6BC39691}" destId="{EE98A38D-C2E1-4D35-B8E6-7B99334EC133}" srcOrd="0" destOrd="0" presId="urn:microsoft.com/office/officeart/2005/8/layout/hierarchy3"/>
    <dgm:cxn modelId="{D0E05FFF-B30C-4FAC-8BDD-AAFDE2F6F1A9}" type="presOf" srcId="{E4FA90C5-08EB-45C0-A9B4-AE5448AAA92F}" destId="{25CA5344-8DF7-4315-9DFF-358F76ECFC18}" srcOrd="0" destOrd="0" presId="urn:microsoft.com/office/officeart/2005/8/layout/hierarchy3"/>
    <dgm:cxn modelId="{B7A2F9FF-3FF0-4CB1-85DF-51ABCB1FCBD6}" type="presOf" srcId="{17C442B5-CC9F-4F7B-9FA1-8C942E5F0288}" destId="{F7510867-70CA-4F2A-822F-3385584A539A}" srcOrd="0" destOrd="0" presId="urn:microsoft.com/office/officeart/2005/8/layout/hierarchy3"/>
    <dgm:cxn modelId="{2FC69703-A065-4846-99C6-5FEACCB20BE9}" type="presParOf" srcId="{FE9B0786-9C6B-4AD7-A409-ED87A398F2B0}" destId="{0F7A7922-8A88-4BD8-BA5C-6250DCB4FB65}" srcOrd="0" destOrd="0" presId="urn:microsoft.com/office/officeart/2005/8/layout/hierarchy3"/>
    <dgm:cxn modelId="{5EB74447-34A8-41CC-88E0-CA6533D06DEF}" type="presParOf" srcId="{0F7A7922-8A88-4BD8-BA5C-6250DCB4FB65}" destId="{491E0690-3F03-4486-8E63-058BA028D367}" srcOrd="0" destOrd="0" presId="urn:microsoft.com/office/officeart/2005/8/layout/hierarchy3"/>
    <dgm:cxn modelId="{BB004A8A-BAB7-4827-B07C-2EE65F3C2881}" type="presParOf" srcId="{491E0690-3F03-4486-8E63-058BA028D367}" destId="{242EA73F-34E2-4437-867D-8E9E8C062D9D}" srcOrd="0" destOrd="0" presId="urn:microsoft.com/office/officeart/2005/8/layout/hierarchy3"/>
    <dgm:cxn modelId="{990126DF-98AD-492E-B845-DC0A51E56F6E}" type="presParOf" srcId="{491E0690-3F03-4486-8E63-058BA028D367}" destId="{795A0B50-A8C2-44DC-9773-F6BF55470E82}" srcOrd="1" destOrd="0" presId="urn:microsoft.com/office/officeart/2005/8/layout/hierarchy3"/>
    <dgm:cxn modelId="{40D317E2-36EB-4107-A8F5-87F27632868F}" type="presParOf" srcId="{0F7A7922-8A88-4BD8-BA5C-6250DCB4FB65}" destId="{0912568E-84A6-4E8A-A028-E629CEF0B080}" srcOrd="1" destOrd="0" presId="urn:microsoft.com/office/officeart/2005/8/layout/hierarchy3"/>
    <dgm:cxn modelId="{8C8B75D9-37C0-4928-977E-C2C7691A7FE4}" type="presParOf" srcId="{0912568E-84A6-4E8A-A028-E629CEF0B080}" destId="{55AB2A88-44EB-4964-8F6A-43ACF3D4605E}" srcOrd="0" destOrd="0" presId="urn:microsoft.com/office/officeart/2005/8/layout/hierarchy3"/>
    <dgm:cxn modelId="{3F94F102-429E-4A2C-8DB9-47C5187C389D}" type="presParOf" srcId="{0912568E-84A6-4E8A-A028-E629CEF0B080}" destId="{DF297463-A511-450B-8B9A-210F5EDA757E}" srcOrd="1" destOrd="0" presId="urn:microsoft.com/office/officeart/2005/8/layout/hierarchy3"/>
    <dgm:cxn modelId="{F2FDF4A8-5C26-466A-B404-4FF8A8C534A8}" type="presParOf" srcId="{0912568E-84A6-4E8A-A028-E629CEF0B080}" destId="{D155CE55-C30D-4CCD-A3A8-69850F76AF54}" srcOrd="2" destOrd="0" presId="urn:microsoft.com/office/officeart/2005/8/layout/hierarchy3"/>
    <dgm:cxn modelId="{3D349F19-57A4-424C-9829-C93EEFC65978}" type="presParOf" srcId="{0912568E-84A6-4E8A-A028-E629CEF0B080}" destId="{29B5BF5A-7AF5-4D76-A8AB-3D979CEE9E28}" srcOrd="3" destOrd="0" presId="urn:microsoft.com/office/officeart/2005/8/layout/hierarchy3"/>
    <dgm:cxn modelId="{2D95302A-3782-414F-9936-8AD2583311B7}" type="presParOf" srcId="{0912568E-84A6-4E8A-A028-E629CEF0B080}" destId="{8441ED0C-C400-4D20-B236-3749CB2CBDC3}" srcOrd="4" destOrd="0" presId="urn:microsoft.com/office/officeart/2005/8/layout/hierarchy3"/>
    <dgm:cxn modelId="{57BE4F79-50FA-4508-896F-E39FD4172298}" type="presParOf" srcId="{0912568E-84A6-4E8A-A028-E629CEF0B080}" destId="{BAA99FA3-5A9A-4289-B73D-D073AC57D0D3}" srcOrd="5" destOrd="0" presId="urn:microsoft.com/office/officeart/2005/8/layout/hierarchy3"/>
    <dgm:cxn modelId="{FCB564D2-5BFC-4849-845B-AA32AF27F720}" type="presParOf" srcId="{0912568E-84A6-4E8A-A028-E629CEF0B080}" destId="{D62A5623-A590-49C1-B51C-B489EE016744}" srcOrd="6" destOrd="0" presId="urn:microsoft.com/office/officeart/2005/8/layout/hierarchy3"/>
    <dgm:cxn modelId="{8BF16361-4F17-49A0-8A50-ABA7303C8B6C}" type="presParOf" srcId="{0912568E-84A6-4E8A-A028-E629CEF0B080}" destId="{07D32E86-5B81-4C5D-A7AA-CBB33E978726}" srcOrd="7" destOrd="0" presId="urn:microsoft.com/office/officeart/2005/8/layout/hierarchy3"/>
    <dgm:cxn modelId="{C488A67D-E0C0-4D62-AE29-2D6E1B46B2E7}" type="presParOf" srcId="{FE9B0786-9C6B-4AD7-A409-ED87A398F2B0}" destId="{CD2B183E-298B-405C-8FE8-4CF7F5053FB4}" srcOrd="1" destOrd="0" presId="urn:microsoft.com/office/officeart/2005/8/layout/hierarchy3"/>
    <dgm:cxn modelId="{C29FE6A0-3100-4AD9-9932-6148EEEC05BB}" type="presParOf" srcId="{CD2B183E-298B-405C-8FE8-4CF7F5053FB4}" destId="{CE5700AE-9252-4652-B145-1B576DB9C852}" srcOrd="0" destOrd="0" presId="urn:microsoft.com/office/officeart/2005/8/layout/hierarchy3"/>
    <dgm:cxn modelId="{3477B7AF-0E1F-4D2F-8562-4BCB3A72FC79}" type="presParOf" srcId="{CE5700AE-9252-4652-B145-1B576DB9C852}" destId="{0606F975-EA0D-49E8-9A4C-E2D4B5186203}" srcOrd="0" destOrd="0" presId="urn:microsoft.com/office/officeart/2005/8/layout/hierarchy3"/>
    <dgm:cxn modelId="{8570D5A6-7A99-4B01-91A0-6C85EFA2E7C8}" type="presParOf" srcId="{CE5700AE-9252-4652-B145-1B576DB9C852}" destId="{1D5953B2-9828-4938-A7A4-A9EB45341F1E}" srcOrd="1" destOrd="0" presId="urn:microsoft.com/office/officeart/2005/8/layout/hierarchy3"/>
    <dgm:cxn modelId="{B85A76C4-C6D7-4B6D-B1B5-62CEB26DB35E}" type="presParOf" srcId="{CD2B183E-298B-405C-8FE8-4CF7F5053FB4}" destId="{DB66D846-0BDA-44B7-BBA5-01AA1CC1F619}" srcOrd="1" destOrd="0" presId="urn:microsoft.com/office/officeart/2005/8/layout/hierarchy3"/>
    <dgm:cxn modelId="{9BE55558-C556-4CF7-A05C-FBD681B4608E}" type="presParOf" srcId="{DB66D846-0BDA-44B7-BBA5-01AA1CC1F619}" destId="{AFACED90-1065-40F9-AFE5-F968FE1BED0A}" srcOrd="0" destOrd="0" presId="urn:microsoft.com/office/officeart/2005/8/layout/hierarchy3"/>
    <dgm:cxn modelId="{C138E758-7D44-49A6-B6C0-3DDAE240CE74}" type="presParOf" srcId="{DB66D846-0BDA-44B7-BBA5-01AA1CC1F619}" destId="{C39F29AE-98BE-4AE0-B7B3-77FDF6D97113}" srcOrd="1" destOrd="0" presId="urn:microsoft.com/office/officeart/2005/8/layout/hierarchy3"/>
    <dgm:cxn modelId="{6AD3D1A3-6857-45D0-9A59-985DEC0398D0}" type="presParOf" srcId="{DB66D846-0BDA-44B7-BBA5-01AA1CC1F619}" destId="{21BFA57D-4E31-4350-A745-AE0E23F2FE20}" srcOrd="2" destOrd="0" presId="urn:microsoft.com/office/officeart/2005/8/layout/hierarchy3"/>
    <dgm:cxn modelId="{ABC78E22-EEE4-4DD9-BAE7-01F26A36ED59}" type="presParOf" srcId="{DB66D846-0BDA-44B7-BBA5-01AA1CC1F619}" destId="{78412B39-62DF-46EE-A12E-65DBFA8E27B5}" srcOrd="3" destOrd="0" presId="urn:microsoft.com/office/officeart/2005/8/layout/hierarchy3"/>
    <dgm:cxn modelId="{36488B1F-8D3A-400D-9816-9FC852BCF410}" type="presParOf" srcId="{DB66D846-0BDA-44B7-BBA5-01AA1CC1F619}" destId="{5C5249E7-640B-467F-BFF0-A6D38845DA32}" srcOrd="4" destOrd="0" presId="urn:microsoft.com/office/officeart/2005/8/layout/hierarchy3"/>
    <dgm:cxn modelId="{37080D4F-802A-48BE-A747-2B41DD26016B}" type="presParOf" srcId="{DB66D846-0BDA-44B7-BBA5-01AA1CC1F619}" destId="{08D68C2D-17F3-472A-9FB2-501D95D4551B}" srcOrd="5" destOrd="0" presId="urn:microsoft.com/office/officeart/2005/8/layout/hierarchy3"/>
    <dgm:cxn modelId="{C40E70C9-760E-490D-B080-088B33886108}" type="presParOf" srcId="{DB66D846-0BDA-44B7-BBA5-01AA1CC1F619}" destId="{25CA5344-8DF7-4315-9DFF-358F76ECFC18}" srcOrd="6" destOrd="0" presId="urn:microsoft.com/office/officeart/2005/8/layout/hierarchy3"/>
    <dgm:cxn modelId="{1EDD14CC-EFDA-4DF2-8F95-96982461BBAB}" type="presParOf" srcId="{DB66D846-0BDA-44B7-BBA5-01AA1CC1F619}" destId="{870FF0D6-09F5-416E-8F72-682ACEE39E82}" srcOrd="7" destOrd="0" presId="urn:microsoft.com/office/officeart/2005/8/layout/hierarchy3"/>
    <dgm:cxn modelId="{0FDBFCDF-6F79-4EA0-A6DD-4644B2DF2F2A}" type="presParOf" srcId="{DB66D846-0BDA-44B7-BBA5-01AA1CC1F619}" destId="{5EB143F7-D53F-4119-9302-0934E73627C8}" srcOrd="8" destOrd="0" presId="urn:microsoft.com/office/officeart/2005/8/layout/hierarchy3"/>
    <dgm:cxn modelId="{CB2D583E-0053-46A3-AF3E-D225CF798EA4}" type="presParOf" srcId="{DB66D846-0BDA-44B7-BBA5-01AA1CC1F619}" destId="{6342BA6D-6BC1-4264-80AF-E566E0CC8C6A}" srcOrd="9" destOrd="0" presId="urn:microsoft.com/office/officeart/2005/8/layout/hierarchy3"/>
    <dgm:cxn modelId="{E1E715A6-EF8C-421C-BEE5-E163659BD0D0}" type="presParOf" srcId="{DB66D846-0BDA-44B7-BBA5-01AA1CC1F619}" destId="{5003224E-77C0-4F1E-8182-4271A252AC01}" srcOrd="10" destOrd="0" presId="urn:microsoft.com/office/officeart/2005/8/layout/hierarchy3"/>
    <dgm:cxn modelId="{70137024-7D42-459B-9E6F-2FC807B8B672}" type="presParOf" srcId="{DB66D846-0BDA-44B7-BBA5-01AA1CC1F619}" destId="{09A89848-9661-4F6A-865D-6066F7D004B3}" srcOrd="11" destOrd="0" presId="urn:microsoft.com/office/officeart/2005/8/layout/hierarchy3"/>
    <dgm:cxn modelId="{7D8409F3-DC13-4A56-8970-F5BC051BE2A0}" type="presParOf" srcId="{FE9B0786-9C6B-4AD7-A409-ED87A398F2B0}" destId="{389A5AD1-EAFD-4551-B332-8E122521E1BE}" srcOrd="2" destOrd="0" presId="urn:microsoft.com/office/officeart/2005/8/layout/hierarchy3"/>
    <dgm:cxn modelId="{195A269E-1053-4C79-8772-B049B33E2221}" type="presParOf" srcId="{389A5AD1-EAFD-4551-B332-8E122521E1BE}" destId="{C7181CD3-B2B4-445D-B4A2-F122360ADE8F}" srcOrd="0" destOrd="0" presId="urn:microsoft.com/office/officeart/2005/8/layout/hierarchy3"/>
    <dgm:cxn modelId="{584E4950-DF8F-4B62-B085-350B39DDFA4C}" type="presParOf" srcId="{C7181CD3-B2B4-445D-B4A2-F122360ADE8F}" destId="{A5EBC5C2-6641-4814-8FE0-4B646803A014}" srcOrd="0" destOrd="0" presId="urn:microsoft.com/office/officeart/2005/8/layout/hierarchy3"/>
    <dgm:cxn modelId="{CD7DC7F0-0751-4CAC-B143-C17B282D4F04}" type="presParOf" srcId="{C7181CD3-B2B4-445D-B4A2-F122360ADE8F}" destId="{66DC7F78-A428-4FF7-A84F-033ABA39B632}" srcOrd="1" destOrd="0" presId="urn:microsoft.com/office/officeart/2005/8/layout/hierarchy3"/>
    <dgm:cxn modelId="{6382CB07-D64B-4ABD-A91D-CE598C75F12E}" type="presParOf" srcId="{389A5AD1-EAFD-4551-B332-8E122521E1BE}" destId="{516F55F1-D205-4B6E-B832-D0F830C10151}" srcOrd="1" destOrd="0" presId="urn:microsoft.com/office/officeart/2005/8/layout/hierarchy3"/>
    <dgm:cxn modelId="{B73DD781-C974-4976-AD96-94F282FB05A6}" type="presParOf" srcId="{516F55F1-D205-4B6E-B832-D0F830C10151}" destId="{81480097-026C-4291-BE30-871E56162BDA}" srcOrd="0" destOrd="0" presId="urn:microsoft.com/office/officeart/2005/8/layout/hierarchy3"/>
    <dgm:cxn modelId="{6FAA5C3E-CD64-4247-B5EF-308C00A0A92F}" type="presParOf" srcId="{516F55F1-D205-4B6E-B832-D0F830C10151}" destId="{F7510867-70CA-4F2A-822F-3385584A539A}" srcOrd="1" destOrd="0" presId="urn:microsoft.com/office/officeart/2005/8/layout/hierarchy3"/>
    <dgm:cxn modelId="{9F120610-9876-41FE-A4B5-EABF0F940763}" type="presParOf" srcId="{516F55F1-D205-4B6E-B832-D0F830C10151}" destId="{D6A7DC38-C43A-4C89-8FA9-B70217BA481B}" srcOrd="2" destOrd="0" presId="urn:microsoft.com/office/officeart/2005/8/layout/hierarchy3"/>
    <dgm:cxn modelId="{EB4E1678-00AB-448F-91C7-E0E1D756CEEC}" type="presParOf" srcId="{516F55F1-D205-4B6E-B832-D0F830C10151}" destId="{80395ED7-63FC-4D49-BC9E-E44A2E2EA106}" srcOrd="3" destOrd="0" presId="urn:microsoft.com/office/officeart/2005/8/layout/hierarchy3"/>
    <dgm:cxn modelId="{64D7FC46-D5CD-4556-8564-2789565CB9FB}" type="presParOf" srcId="{516F55F1-D205-4B6E-B832-D0F830C10151}" destId="{8F18DCBC-F834-447E-AA2D-FF4A161446E1}" srcOrd="4" destOrd="0" presId="urn:microsoft.com/office/officeart/2005/8/layout/hierarchy3"/>
    <dgm:cxn modelId="{C00AA342-5F28-41AD-8973-6DFA18C10993}" type="presParOf" srcId="{516F55F1-D205-4B6E-B832-D0F830C10151}" destId="{385A5780-629C-4447-9035-8479E2F179A3}" srcOrd="5" destOrd="0" presId="urn:microsoft.com/office/officeart/2005/8/layout/hierarchy3"/>
    <dgm:cxn modelId="{9A420A5C-69C4-4BB6-B06F-02685477F204}" type="presParOf" srcId="{516F55F1-D205-4B6E-B832-D0F830C10151}" destId="{B400CA7E-8B77-4681-B3FE-99D00B5810EE}" srcOrd="6" destOrd="0" presId="urn:microsoft.com/office/officeart/2005/8/layout/hierarchy3"/>
    <dgm:cxn modelId="{F64F88E3-15B6-4EAC-9451-F02749502881}" type="presParOf" srcId="{516F55F1-D205-4B6E-B832-D0F830C10151}" destId="{B9D985C4-9442-44DD-96E3-CB96F13060BF}" srcOrd="7" destOrd="0" presId="urn:microsoft.com/office/officeart/2005/8/layout/hierarchy3"/>
    <dgm:cxn modelId="{EFD78CE2-021C-46C1-99E4-04636EB91A74}" type="presParOf" srcId="{516F55F1-D205-4B6E-B832-D0F830C10151}" destId="{A0423C1F-888C-430D-960A-5EEEFFE0D9EE}" srcOrd="8" destOrd="0" presId="urn:microsoft.com/office/officeart/2005/8/layout/hierarchy3"/>
    <dgm:cxn modelId="{259069D7-3165-4D01-AA2F-661FB8027D33}" type="presParOf" srcId="{516F55F1-D205-4B6E-B832-D0F830C10151}" destId="{5F719075-5D50-47FC-B266-EA7C7EC669A1}" srcOrd="9" destOrd="0" presId="urn:microsoft.com/office/officeart/2005/8/layout/hierarchy3"/>
    <dgm:cxn modelId="{71D60AE6-B7AA-45A8-8D3F-818734E500EF}" type="presParOf" srcId="{FE9B0786-9C6B-4AD7-A409-ED87A398F2B0}" destId="{736A4D0A-A8D6-4DAC-A815-708859562152}" srcOrd="3" destOrd="0" presId="urn:microsoft.com/office/officeart/2005/8/layout/hierarchy3"/>
    <dgm:cxn modelId="{BEFB4E40-CFAB-43C1-97FC-8526DAD36129}" type="presParOf" srcId="{736A4D0A-A8D6-4DAC-A815-708859562152}" destId="{8373CAC3-DDFE-47DF-9E5B-C3EEE7DF6927}" srcOrd="0" destOrd="0" presId="urn:microsoft.com/office/officeart/2005/8/layout/hierarchy3"/>
    <dgm:cxn modelId="{693B83E7-81D7-44C6-A8EA-70C7DAAAF611}" type="presParOf" srcId="{8373CAC3-DDFE-47DF-9E5B-C3EEE7DF6927}" destId="{28353B6D-F82F-401F-B693-B8AD55777E2E}" srcOrd="0" destOrd="0" presId="urn:microsoft.com/office/officeart/2005/8/layout/hierarchy3"/>
    <dgm:cxn modelId="{63B81251-E276-4A30-A96B-3E3CBDF2F411}" type="presParOf" srcId="{8373CAC3-DDFE-47DF-9E5B-C3EEE7DF6927}" destId="{6DBC7515-9E0C-4B4D-8C96-0AE1AC6C9F5B}" srcOrd="1" destOrd="0" presId="urn:microsoft.com/office/officeart/2005/8/layout/hierarchy3"/>
    <dgm:cxn modelId="{AA6CF5B8-6F48-4F89-9DC8-78AAB154E37F}" type="presParOf" srcId="{736A4D0A-A8D6-4DAC-A815-708859562152}" destId="{B784B95E-D2EE-4536-9BFE-BDBF2C841E91}" srcOrd="1" destOrd="0" presId="urn:microsoft.com/office/officeart/2005/8/layout/hierarchy3"/>
    <dgm:cxn modelId="{DF32430D-B647-49A9-A51F-33EC865145F5}" type="presParOf" srcId="{B784B95E-D2EE-4536-9BFE-BDBF2C841E91}" destId="{EDA51936-1867-4AA5-92B8-FACCEDB24610}" srcOrd="0" destOrd="0" presId="urn:microsoft.com/office/officeart/2005/8/layout/hierarchy3"/>
    <dgm:cxn modelId="{C2D2526A-D340-4590-9431-E235D63AC143}" type="presParOf" srcId="{B784B95E-D2EE-4536-9BFE-BDBF2C841E91}" destId="{2ECB4697-D81F-4FB9-9A05-045160521CEE}" srcOrd="1" destOrd="0" presId="urn:microsoft.com/office/officeart/2005/8/layout/hierarchy3"/>
    <dgm:cxn modelId="{5AA4D870-3078-4152-BC51-B292D8183E4B}" type="presParOf" srcId="{B784B95E-D2EE-4536-9BFE-BDBF2C841E91}" destId="{1D197A4B-7D55-481D-B3AA-BBB1B5189CED}" srcOrd="2" destOrd="0" presId="urn:microsoft.com/office/officeart/2005/8/layout/hierarchy3"/>
    <dgm:cxn modelId="{64266A90-1C3E-45E6-AF5B-43618D630D49}" type="presParOf" srcId="{B784B95E-D2EE-4536-9BFE-BDBF2C841E91}" destId="{0E848A71-D174-48AD-8A80-868C965BA9A9}" srcOrd="3" destOrd="0" presId="urn:microsoft.com/office/officeart/2005/8/layout/hierarchy3"/>
    <dgm:cxn modelId="{EDA854DF-F878-4AF7-BFD7-039458573FF9}" type="presParOf" srcId="{B784B95E-D2EE-4536-9BFE-BDBF2C841E91}" destId="{0C1ED793-CA65-4A07-82C2-3702722CC6B0}" srcOrd="4" destOrd="0" presId="urn:microsoft.com/office/officeart/2005/8/layout/hierarchy3"/>
    <dgm:cxn modelId="{AA005F3C-D077-4EC6-BE8C-4B9CE7C1CBEA}" type="presParOf" srcId="{B784B95E-D2EE-4536-9BFE-BDBF2C841E91}" destId="{5AC54F71-1837-4147-A5C8-71C80E1891B3}" srcOrd="5" destOrd="0" presId="urn:microsoft.com/office/officeart/2005/8/layout/hierarchy3"/>
    <dgm:cxn modelId="{5F6D88DF-271B-489A-A303-00DDB12B0F91}" type="presParOf" srcId="{B784B95E-D2EE-4536-9BFE-BDBF2C841E91}" destId="{56817AB6-CE40-421A-84D9-DB3617CA0373}" srcOrd="6" destOrd="0" presId="urn:microsoft.com/office/officeart/2005/8/layout/hierarchy3"/>
    <dgm:cxn modelId="{CA6F3AB9-2697-437D-B2BF-255B398A5F18}" type="presParOf" srcId="{B784B95E-D2EE-4536-9BFE-BDBF2C841E91}" destId="{151B5D73-4D16-444C-B0AD-0E1EC23AA53C}" srcOrd="7" destOrd="0" presId="urn:microsoft.com/office/officeart/2005/8/layout/hierarchy3"/>
    <dgm:cxn modelId="{A5FA8D94-5CA9-43EB-AC01-C895FD788107}" type="presParOf" srcId="{B784B95E-D2EE-4536-9BFE-BDBF2C841E91}" destId="{8E77BA00-608A-44DD-BBD4-007855ABD711}" srcOrd="8" destOrd="0" presId="urn:microsoft.com/office/officeart/2005/8/layout/hierarchy3"/>
    <dgm:cxn modelId="{168576F0-8569-4BEC-92FF-EDFA634F3724}" type="presParOf" srcId="{B784B95E-D2EE-4536-9BFE-BDBF2C841E91}" destId="{EE98A38D-C2E1-4D35-B8E6-7B99334EC133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Actively Participates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have strategies that help me stay focused and avoid the things that distract me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Is Dependable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use checklists to remember what materials I need to bring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provide useful ideas and research that help the group move forward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maintain a positive attitude about the task and group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Is a Productive Group Member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make sure that tasks are shared evenly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help the group compromise and come to consensus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am careful to include every  member of the group in discussions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ask questions to make sure I understand the ideas of my group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Encourages Others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make sure my group has a long range and short range plans for the work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I ask for help when I see that I may not be able to meet my commitments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listen to others and expand on or refine their ideas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ask for and give group members helpful, constructive feedback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make backup plans for when things don’t go well</a:t>
          </a: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schedule my time in a way that allows me to meet my deadlines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help the group figure out roles and responsibilities for each person</a:t>
          </a:r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8C1029A6-F4D6-4244-A73A-1933D4307BE8}">
      <dgm:prSet custT="1"/>
      <dgm:spPr/>
      <dgm:t>
        <a:bodyPr/>
        <a:lstStyle/>
        <a:p>
          <a:r>
            <a:rPr lang="en-US" sz="1400" b="1" dirty="0"/>
            <a:t>I actively look for and suggest solutions to problems</a:t>
          </a:r>
        </a:p>
      </dgm:t>
    </dgm:pt>
    <dgm:pt modelId="{6ADA6855-161F-4EE7-A83B-8AC58680399C}" type="parTrans" cxnId="{EEC051E9-7D4E-402E-802B-24369DCEFFD5}">
      <dgm:prSet/>
      <dgm:spPr/>
      <dgm:t>
        <a:bodyPr/>
        <a:lstStyle/>
        <a:p>
          <a:endParaRPr lang="en-US"/>
        </a:p>
      </dgm:t>
    </dgm:pt>
    <dgm:pt modelId="{1066215C-B21C-48A6-97E9-C8C8362EA54D}" type="sibTrans" cxnId="{EEC051E9-7D4E-402E-802B-24369DCEFFD5}">
      <dgm:prSet/>
      <dgm:spPr/>
      <dgm:t>
        <a:bodyPr/>
        <a:lstStyle/>
        <a:p>
          <a:endParaRPr lang="en-US"/>
        </a:p>
      </dgm:t>
    </dgm:pt>
    <dgm:pt modelId="{13D0CCC8-A075-4492-B6B5-8ECD64EECB18}">
      <dgm:prSet custT="1"/>
      <dgm:spPr/>
      <dgm:t>
        <a:bodyPr/>
        <a:lstStyle/>
        <a:p>
          <a:r>
            <a:rPr lang="en-US" sz="1400" b="1" dirty="0"/>
            <a:t>I constantly look for ways to improve </a:t>
          </a:r>
        </a:p>
      </dgm:t>
    </dgm:pt>
    <dgm:pt modelId="{FB24ED3C-46D5-4E11-A951-948C96D0D59C}" type="parTrans" cxnId="{1389A949-523D-4EED-BF17-6A9AD1E15299}">
      <dgm:prSet/>
      <dgm:spPr/>
      <dgm:t>
        <a:bodyPr/>
        <a:lstStyle/>
        <a:p>
          <a:endParaRPr lang="en-US"/>
        </a:p>
      </dgm:t>
    </dgm:pt>
    <dgm:pt modelId="{2814E0EF-F022-41C2-BF95-22BCEB60ED50}" type="sibTrans" cxnId="{1389A949-523D-4EED-BF17-6A9AD1E15299}">
      <dgm:prSet/>
      <dgm:spPr/>
      <dgm:t>
        <a:bodyPr/>
        <a:lstStyle/>
        <a:p>
          <a:endParaRPr lang="en-US"/>
        </a:p>
      </dgm:t>
    </dgm:pt>
    <dgm:pt modelId="{1B3609D2-61F3-4436-918E-7A82E0C0E2F2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stay on topic so the group doesn’t lose focus on the work.</a:t>
          </a:r>
        </a:p>
      </dgm:t>
    </dgm:pt>
    <dgm:pt modelId="{6FACF128-6F52-4553-8695-CD50F9528A3F}" type="parTrans" cxnId="{09582E61-A9B6-421F-9074-F3C2A7244E18}">
      <dgm:prSet/>
      <dgm:spPr/>
      <dgm:t>
        <a:bodyPr/>
        <a:lstStyle/>
        <a:p>
          <a:endParaRPr lang="en-US"/>
        </a:p>
      </dgm:t>
    </dgm:pt>
    <dgm:pt modelId="{3A09DA23-0B4B-4C0B-9108-8E7EF14C99A6}" type="sibTrans" cxnId="{09582E61-A9B6-421F-9074-F3C2A7244E18}">
      <dgm:prSet/>
      <dgm:spPr/>
      <dgm:t>
        <a:bodyPr/>
        <a:lstStyle/>
        <a:p>
          <a:endParaRPr lang="en-US"/>
        </a:p>
      </dgm:t>
    </dgm:pt>
    <dgm:pt modelId="{9F201E35-8756-4DC5-8482-EBB5DCDAF012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my role in the group and make sure I do my job.</a:t>
          </a:r>
        </a:p>
      </dgm:t>
    </dgm:pt>
    <dgm:pt modelId="{D8EE3B80-1171-49BF-B031-4929404D3536}" type="parTrans" cxnId="{976B5CE0-853B-44F2-A55E-1CB953996DCD}">
      <dgm:prSet/>
      <dgm:spPr/>
      <dgm:t>
        <a:bodyPr/>
        <a:lstStyle/>
        <a:p>
          <a:endParaRPr lang="en-US"/>
        </a:p>
      </dgm:t>
    </dgm:pt>
    <dgm:pt modelId="{CD2A1FA6-60A2-431D-B7BB-8C89CF4EC0A6}" type="sibTrans" cxnId="{976B5CE0-853B-44F2-A55E-1CB953996DCD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73410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19"/>
      <dgm:spPr/>
    </dgm:pt>
    <dgm:pt modelId="{DF297463-A511-450B-8B9A-210F5EDA757E}" type="pres">
      <dgm:prSet presAssocID="{C3330B1A-03C9-47A7-A2CC-E65B63687A6A}" presName="childText" presStyleLbl="bgAcc1" presStyleIdx="0" presStyleCnt="19" custScaleX="255345" custScaleY="154844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19"/>
      <dgm:spPr/>
    </dgm:pt>
    <dgm:pt modelId="{29B5BF5A-7AF5-4D76-A8AB-3D979CEE9E28}" type="pres">
      <dgm:prSet presAssocID="{AA36F164-1F98-47B3-9CA3-409028A4EC19}" presName="childText" presStyleLbl="bgAcc1" presStyleIdx="1" presStyleCnt="19" custScaleX="253014" custScaleY="141350" custLinFactY="40367" custLinFactNeighborX="672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19"/>
      <dgm:spPr/>
    </dgm:pt>
    <dgm:pt modelId="{BAA99FA3-5A9A-4289-B73D-D073AC57D0D3}" type="pres">
      <dgm:prSet presAssocID="{AE2FA323-6FB1-4E85-8A13-80BDCD5BD025}" presName="childText" presStyleLbl="bgAcc1" presStyleIdx="2" presStyleCnt="19" custScaleX="252539" custScaleY="135598" custLinFactY="-74336" custLinFactNeighborX="3568" custLinFactNeighborY="-100000">
        <dgm:presLayoutVars>
          <dgm:bulletEnabled val="1"/>
        </dgm:presLayoutVars>
      </dgm:prSet>
      <dgm:spPr/>
    </dgm:pt>
    <dgm:pt modelId="{D62A5623-A590-49C1-B51C-B489EE016744}" type="pres">
      <dgm:prSet presAssocID="{6ADA6855-161F-4EE7-A83B-8AC58680399C}" presName="Name13" presStyleLbl="parChTrans1D2" presStyleIdx="3" presStyleCnt="19"/>
      <dgm:spPr/>
    </dgm:pt>
    <dgm:pt modelId="{07D32E86-5B81-4C5D-A7AA-CBB33E978726}" type="pres">
      <dgm:prSet presAssocID="{8C1029A6-F4D6-4244-A73A-1933D4307BE8}" presName="childText" presStyleLbl="bgAcc1" presStyleIdx="3" presStyleCnt="19" custScaleX="253545" custScaleY="138188" custLinFactNeighborX="-1870" custLinFactNeighborY="-31099">
        <dgm:presLayoutVars>
          <dgm:bulletEnabled val="1"/>
        </dgm:presLayoutVars>
      </dgm:prSet>
      <dgm:spPr/>
    </dgm:pt>
    <dgm:pt modelId="{3E7BF90F-1619-43D0-8B92-092BD17FC1D0}" type="pres">
      <dgm:prSet presAssocID="{D8EE3B80-1171-49BF-B031-4929404D3536}" presName="Name13" presStyleLbl="parChTrans1D2" presStyleIdx="4" presStyleCnt="19"/>
      <dgm:spPr/>
    </dgm:pt>
    <dgm:pt modelId="{BF97F39B-54FA-490F-A5F1-62A06A831E7B}" type="pres">
      <dgm:prSet presAssocID="{9F201E35-8756-4DC5-8482-EBB5DCDAF012}" presName="childText" presStyleLbl="bgAcc1" presStyleIdx="4" presStyleCnt="19" custScaleX="247116" custLinFactNeighborX="1231" custLinFactNeighborY="-32503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5" presStyleCnt="19"/>
      <dgm:spPr/>
    </dgm:pt>
    <dgm:pt modelId="{C39F29AE-98BE-4AE0-B7B3-77FDF6D97113}" type="pres">
      <dgm:prSet presAssocID="{2A6D11E9-5FD8-4149-80F2-699494C55B44}" presName="childText" presStyleLbl="bgAcc1" presStyleIdx="5" presStyleCnt="19" custScaleX="239263" custScaleY="141903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19"/>
      <dgm:spPr/>
    </dgm:pt>
    <dgm:pt modelId="{78412B39-62DF-46EE-A12E-65DBFA8E27B5}" type="pres">
      <dgm:prSet presAssocID="{B4B216AA-0D51-473B-B440-27DE7C857922}" presName="childText" presStyleLbl="bgAcc1" presStyleIdx="6" presStyleCnt="19" custScaleX="239263" custScaleY="143437" custLinFactNeighborX="13599" custLinFactNeighborY="-5117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7" presStyleCnt="19"/>
      <dgm:spPr/>
    </dgm:pt>
    <dgm:pt modelId="{08D68C2D-17F3-472A-9FB2-501D95D4551B}" type="pres">
      <dgm:prSet presAssocID="{056E540C-6F1D-4B83-9384-50A99B007184}" presName="childText" presStyleLbl="bgAcc1" presStyleIdx="7" presStyleCnt="19" custScaleX="239263" custScaleY="110124" custLinFactNeighborX="15585" custLinFactNeighborY="-9546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8" presStyleCnt="19"/>
      <dgm:spPr/>
    </dgm:pt>
    <dgm:pt modelId="{870FF0D6-09F5-416E-8F72-682ACEE39E82}" type="pres">
      <dgm:prSet presAssocID="{CADB9EC7-4EF8-461B-A4FA-3C060A0D9792}" presName="childText" presStyleLbl="bgAcc1" presStyleIdx="8" presStyleCnt="19" custScaleX="239263" custScaleY="141724" custLinFactNeighborX="15585" custLinFactNeighborY="-17234">
        <dgm:presLayoutVars>
          <dgm:bulletEnabled val="1"/>
        </dgm:presLayoutVars>
      </dgm:prSet>
      <dgm:spPr/>
    </dgm:pt>
    <dgm:pt modelId="{5003224E-77C0-4F1E-8182-4271A252AC01}" type="pres">
      <dgm:prSet presAssocID="{FB24ED3C-46D5-4E11-A951-948C96D0D59C}" presName="Name13" presStyleLbl="parChTrans1D2" presStyleIdx="9" presStyleCnt="19"/>
      <dgm:spPr/>
    </dgm:pt>
    <dgm:pt modelId="{09A89848-9661-4F6A-865D-6066F7D004B3}" type="pres">
      <dgm:prSet presAssocID="{13D0CCC8-A075-4492-B6B5-8ECD64EECB18}" presName="childText" presStyleLbl="bgAcc1" presStyleIdx="9" presStyleCnt="19" custScaleX="239263" custScaleY="127205" custLinFactNeighborX="15585" custLinFactNeighborY="-17234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73410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0" presStyleCnt="19"/>
      <dgm:spPr/>
    </dgm:pt>
    <dgm:pt modelId="{F7510867-70CA-4F2A-822F-3385584A539A}" type="pres">
      <dgm:prSet presAssocID="{17C442B5-CC9F-4F7B-9FA1-8C942E5F0288}" presName="childText" presStyleLbl="bgAcc1" presStyleIdx="10" presStyleCnt="19" custScaleX="243837" custScaleY="136064" custLinFactY="53029" custLinFactNeighborX="-368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1" presStyleCnt="19"/>
      <dgm:spPr/>
    </dgm:pt>
    <dgm:pt modelId="{80395ED7-63FC-4D49-BC9E-E44A2E2EA106}" type="pres">
      <dgm:prSet presAssocID="{A57066E6-8FDA-4612-9CD9-7099483D4F83}" presName="childText" presStyleLbl="bgAcc1" presStyleIdx="11" presStyleCnt="19" custScaleX="246808" custScaleY="107375" custLinFactY="46030" custLinFactNeighborX="-438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2" presStyleCnt="19"/>
      <dgm:spPr/>
    </dgm:pt>
    <dgm:pt modelId="{385A5780-629C-4447-9035-8479E2F179A3}" type="pres">
      <dgm:prSet presAssocID="{E27F1183-5021-4ED6-A96D-7D1E2040723B}" presName="childText" presStyleLbl="bgAcc1" presStyleIdx="12" presStyleCnt="19" custScaleX="239263" custScaleY="143522" custLinFactY="-100000" custLinFactNeighborX="90" custLinFactNeighborY="-197847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19"/>
      <dgm:spPr/>
    </dgm:pt>
    <dgm:pt modelId="{B9D985C4-9442-44DD-96E3-CB96F13060BF}" type="pres">
      <dgm:prSet presAssocID="{A491C974-47B2-4917-997D-3A9BE4E638F9}" presName="childText" presStyleLbl="bgAcc1" presStyleIdx="13" presStyleCnt="19" custScaleX="244051" custScaleY="137430" custLinFactNeighborX="330" custLinFactNeighborY="-21922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19"/>
      <dgm:spPr/>
    </dgm:pt>
    <dgm:pt modelId="{5F719075-5D50-47FC-B266-EA7C7EC669A1}" type="pres">
      <dgm:prSet presAssocID="{883042C2-40B7-425A-88DA-28D1D82F33FD}" presName="childText" presStyleLbl="bgAcc1" presStyleIdx="14" presStyleCnt="19" custScaleX="245634" custScaleY="150571" custLinFactNeighborY="-26033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238716" custLinFactNeighborX="18352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EDA51936-1867-4AA5-92B8-FACCEDB24610}" type="pres">
      <dgm:prSet presAssocID="{030B3529-1766-41F3-96A8-CF9E3593F424}" presName="Name13" presStyleLbl="parChTrans1D2" presStyleIdx="15" presStyleCnt="19"/>
      <dgm:spPr/>
    </dgm:pt>
    <dgm:pt modelId="{2ECB4697-D81F-4FB9-9A05-045160521CEE}" type="pres">
      <dgm:prSet presAssocID="{288D851D-45CE-4ECB-AA53-A1482C7651A3}" presName="childText" presStyleLbl="bgAcc1" presStyleIdx="15" presStyleCnt="19" custScaleX="290980" custScaleY="123094" custLinFactNeighborY="-2380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6" presStyleCnt="19"/>
      <dgm:spPr/>
    </dgm:pt>
    <dgm:pt modelId="{0E848A71-D174-48AD-8A80-868C965BA9A9}" type="pres">
      <dgm:prSet presAssocID="{CBCBFF23-13FE-478E-8EF4-6E5CDA9338E1}" presName="childText" presStyleLbl="bgAcc1" presStyleIdx="16" presStyleCnt="19" custAng="0" custScaleX="288537" custScaleY="91134" custLinFactNeighborY="-5347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7" presStyleCnt="19"/>
      <dgm:spPr/>
    </dgm:pt>
    <dgm:pt modelId="{5AC54F71-1837-4147-A5C8-71C80E1891B3}" type="pres">
      <dgm:prSet presAssocID="{F1CDE6F8-0CAD-4756-A579-44DC1C1E22C2}" presName="childText" presStyleLbl="bgAcc1" presStyleIdx="17" presStyleCnt="19" custScaleX="290750" custScaleY="125218" custLinFactNeighborX="902" custLinFactNeighborY="-2940">
        <dgm:presLayoutVars>
          <dgm:bulletEnabled val="1"/>
        </dgm:presLayoutVars>
      </dgm:prSet>
      <dgm:spPr/>
    </dgm:pt>
    <dgm:pt modelId="{B1766223-0E71-46AD-8B42-219C3DE8D9B2}" type="pres">
      <dgm:prSet presAssocID="{6FACF128-6F52-4553-8695-CD50F9528A3F}" presName="Name13" presStyleLbl="parChTrans1D2" presStyleIdx="18" presStyleCnt="19"/>
      <dgm:spPr/>
    </dgm:pt>
    <dgm:pt modelId="{84268EFA-1D29-4B23-A236-F14C971828DC}" type="pres">
      <dgm:prSet presAssocID="{1B3609D2-61F3-4436-918E-7A82E0C0E2F2}" presName="childText" presStyleLbl="bgAcc1" presStyleIdx="18" presStyleCnt="19" custScaleX="286584">
        <dgm:presLayoutVars>
          <dgm:bulletEnabled val="1"/>
        </dgm:presLayoutVars>
      </dgm:prSet>
      <dgm:spPr/>
    </dgm:pt>
  </dgm:ptLst>
  <dgm:cxnLst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6A12040F-BE7C-484B-8E1C-153D529B129A}" type="presOf" srcId="{3F231396-4217-4EFD-B68C-A893532218FF}" destId="{D155CE55-C30D-4CCD-A3A8-69850F76AF54}" srcOrd="0" destOrd="0" presId="urn:microsoft.com/office/officeart/2005/8/layout/hierarchy3"/>
    <dgm:cxn modelId="{837CFC12-BA38-406B-9ECA-C1BB35006F88}" type="presOf" srcId="{0907AC67-44F4-4C20-9E1B-CD837E029BD9}" destId="{0606F975-EA0D-49E8-9A4C-E2D4B5186203}" srcOrd="0" destOrd="0" presId="urn:microsoft.com/office/officeart/2005/8/layout/hierarchy3"/>
    <dgm:cxn modelId="{E01B5C14-9B3C-4931-BFA8-2C2FE1FCCD58}" type="presOf" srcId="{E27F1183-5021-4ED6-A96D-7D1E2040723B}" destId="{385A5780-629C-4447-9035-8479E2F179A3}" srcOrd="0" destOrd="0" presId="urn:microsoft.com/office/officeart/2005/8/layout/hierarchy3"/>
    <dgm:cxn modelId="{3356D215-77F2-4D07-86E5-31F4B1358873}" type="presOf" srcId="{13D0CCC8-A075-4492-B6B5-8ECD64EECB18}" destId="{09A89848-9661-4F6A-865D-6066F7D004B3}" srcOrd="0" destOrd="0" presId="urn:microsoft.com/office/officeart/2005/8/layout/hierarchy3"/>
    <dgm:cxn modelId="{A362F517-F800-47DF-8A3D-5E14567E6D7F}" type="presOf" srcId="{F1CDE6F8-0CAD-4756-A579-44DC1C1E22C2}" destId="{5AC54F71-1837-4147-A5C8-71C80E1891B3}" srcOrd="0" destOrd="0" presId="urn:microsoft.com/office/officeart/2005/8/layout/hierarchy3"/>
    <dgm:cxn modelId="{D12E8219-9550-4FA3-9555-BF1D10A53378}" type="presOf" srcId="{83F11DA5-71D1-4BE1-971A-A247F04EA577}" destId="{B400CA7E-8B77-4681-B3FE-99D00B5810EE}" srcOrd="0" destOrd="0" presId="urn:microsoft.com/office/officeart/2005/8/layout/hierarchy3"/>
    <dgm:cxn modelId="{34B69619-A9DE-44B0-BFF1-521E6D4CE867}" type="presOf" srcId="{11538322-46AD-4CC2-8200-BF13216A4B7E}" destId="{A0423C1F-888C-430D-960A-5EEEFFE0D9EE}" srcOrd="0" destOrd="0" presId="urn:microsoft.com/office/officeart/2005/8/layout/hierarchy3"/>
    <dgm:cxn modelId="{ECFEDB19-6FA4-465D-9C4E-B58CF4FDEFE1}" type="presOf" srcId="{B4B216AA-0D51-473B-B440-27DE7C857922}" destId="{78412B39-62DF-46EE-A12E-65DBFA8E27B5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E776831E-F96F-499A-9920-B108C71155DA}" type="presOf" srcId="{2A6D11E9-5FD8-4149-80F2-699494C55B44}" destId="{C39F29AE-98BE-4AE0-B7B3-77FDF6D97113}" srcOrd="0" destOrd="0" presId="urn:microsoft.com/office/officeart/2005/8/layout/hierarchy3"/>
    <dgm:cxn modelId="{CE78B21E-1BDF-4FF5-B771-F5D71034EE22}" type="presOf" srcId="{CADB9EC7-4EF8-461B-A4FA-3C060A0D9792}" destId="{870FF0D6-09F5-416E-8F72-682ACEE39E82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B4449923-CE67-4949-BD46-9D3247FB3749}" type="presOf" srcId="{472FAEE3-2CB8-4968-9BB6-321860A96D58}" destId="{81480097-026C-4291-BE30-871E56162BDA}" srcOrd="0" destOrd="0" presId="urn:microsoft.com/office/officeart/2005/8/layout/hierarchy3"/>
    <dgm:cxn modelId="{2711BA23-DA2A-4F4B-B81E-2F0F02DAD047}" type="presOf" srcId="{E9318839-4B02-4F3B-84BE-57B90431A35E}" destId="{1D197A4B-7D55-481D-B3AA-BBB1B5189CED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C1E4153C-2E73-4797-A81E-07445945E32D}" type="presOf" srcId="{99A6C944-06B8-421D-A63F-D9A5042DF3C9}" destId="{242EA73F-34E2-4437-867D-8E9E8C062D9D}" srcOrd="0" destOrd="0" presId="urn:microsoft.com/office/officeart/2005/8/layout/hierarchy3"/>
    <dgm:cxn modelId="{B3804F3C-EE5F-4D17-8AF4-9347F9B59A6F}" type="presOf" srcId="{AA36F164-1F98-47B3-9CA3-409028A4EC19}" destId="{29B5BF5A-7AF5-4D76-A8AB-3D979CEE9E28}" srcOrd="0" destOrd="0" presId="urn:microsoft.com/office/officeart/2005/8/layout/hierarchy3"/>
    <dgm:cxn modelId="{88F9D43C-B88B-48DF-90DA-C401CEDE11A8}" type="presOf" srcId="{6FACF128-6F52-4553-8695-CD50F9528A3F}" destId="{B1766223-0E71-46AD-8B42-219C3DE8D9B2}" srcOrd="0" destOrd="0" presId="urn:microsoft.com/office/officeart/2005/8/layout/hierarchy3"/>
    <dgm:cxn modelId="{AA8ADF3D-95C6-47AB-89F2-43A3AB6F91FC}" type="presOf" srcId="{FB24ED3C-46D5-4E11-A951-948C96D0D59C}" destId="{5003224E-77C0-4F1E-8182-4271A252AC01}" srcOrd="0" destOrd="0" presId="urn:microsoft.com/office/officeart/2005/8/layout/hierarchy3"/>
    <dgm:cxn modelId="{1CEB8A3F-263E-4546-B8D5-D55AF0A386BA}" type="presOf" srcId="{22FC1F93-3482-43FD-920E-066D7019FA88}" destId="{21BFA57D-4E31-4350-A745-AE0E23F2FE20}" srcOrd="0" destOrd="0" presId="urn:microsoft.com/office/officeart/2005/8/layout/hierarchy3"/>
    <dgm:cxn modelId="{43F59A40-6961-43D6-A02D-705AA6B2B6EF}" type="presOf" srcId="{FEA9C3D2-E553-4405-86E2-2F07E5E7588A}" destId="{A5EBC5C2-6641-4814-8FE0-4B646803A014}" srcOrd="0" destOrd="0" presId="urn:microsoft.com/office/officeart/2005/8/layout/hierarchy3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BAF9625E-DFAE-4748-86BF-62F32F7A2B19}" type="presOf" srcId="{0907AC67-44F4-4C20-9E1B-CD837E029BD9}" destId="{1D5953B2-9828-4938-A7A4-A9EB45341F1E}" srcOrd="1" destOrd="0" presId="urn:microsoft.com/office/officeart/2005/8/layout/hierarchy3"/>
    <dgm:cxn modelId="{D4349960-77B2-474B-99FF-B81120846FB5}" type="presOf" srcId="{17C442B5-CC9F-4F7B-9FA1-8C942E5F0288}" destId="{F7510867-70CA-4F2A-822F-3385584A539A}" srcOrd="0" destOrd="0" presId="urn:microsoft.com/office/officeart/2005/8/layout/hierarchy3"/>
    <dgm:cxn modelId="{09582E61-A9B6-421F-9074-F3C2A7244E18}" srcId="{E430B8F9-2036-4FC6-87A7-77E1FF35C1B1}" destId="{1B3609D2-61F3-4436-918E-7A82E0C0E2F2}" srcOrd="3" destOrd="0" parTransId="{6FACF128-6F52-4553-8695-CD50F9528A3F}" sibTransId="{3A09DA23-0B4B-4C0B-9108-8E7EF14C99A6}"/>
    <dgm:cxn modelId="{56A14342-7084-4D58-B0E4-91E44C60F107}" type="presOf" srcId="{E430B8F9-2036-4FC6-87A7-77E1FF35C1B1}" destId="{28353B6D-F82F-401F-B693-B8AD55777E2E}" srcOrd="0" destOrd="0" presId="urn:microsoft.com/office/officeart/2005/8/layout/hierarchy3"/>
    <dgm:cxn modelId="{1389A949-523D-4EED-BF17-6A9AD1E15299}" srcId="{0907AC67-44F4-4C20-9E1B-CD837E029BD9}" destId="{13D0CCC8-A075-4492-B6B5-8ECD64EECB18}" srcOrd="4" destOrd="0" parTransId="{FB24ED3C-46D5-4E11-A951-948C96D0D59C}" sibTransId="{2814E0EF-F022-41C2-BF95-22BCEB60ED50}"/>
    <dgm:cxn modelId="{3EBC256B-D939-4BCA-998C-3BAEC4CF487C}" type="presOf" srcId="{C3330B1A-03C9-47A7-A2CC-E65B63687A6A}" destId="{DF297463-A511-450B-8B9A-210F5EDA757E}" srcOrd="0" destOrd="0" presId="urn:microsoft.com/office/officeart/2005/8/layout/hierarchy3"/>
    <dgm:cxn modelId="{8B2A534D-9564-4D64-8B11-44FACA11BADB}" type="presOf" srcId="{8C1029A6-F4D6-4244-A73A-1933D4307BE8}" destId="{07D32E86-5B81-4C5D-A7AA-CBB33E978726}" srcOrd="0" destOrd="0" presId="urn:microsoft.com/office/officeart/2005/8/layout/hierarchy3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C8C3EE71-BA56-413D-A65B-C6A5FCD274AC}" type="presOf" srcId="{A57066E6-8FDA-4612-9CD9-7099483D4F83}" destId="{80395ED7-63FC-4D49-BC9E-E44A2E2EA106}" srcOrd="0" destOrd="0" presId="urn:microsoft.com/office/officeart/2005/8/layout/hierarchy3"/>
    <dgm:cxn modelId="{90B4B972-31B0-4443-9851-7FD5E5A181C3}" type="presOf" srcId="{A0B6580F-1E7F-4989-BA3E-A7B3121A3897}" destId="{FE9B0786-9C6B-4AD7-A409-ED87A398F2B0}" srcOrd="0" destOrd="0" presId="urn:microsoft.com/office/officeart/2005/8/layout/hierarchy3"/>
    <dgm:cxn modelId="{01DB1874-DB25-432E-9F4C-73DBFCF514F4}" type="presOf" srcId="{3766BF59-2955-4E12-905A-C163FC6FC4CB}" destId="{AFACED90-1065-40F9-AFE5-F968FE1BED0A}" srcOrd="0" destOrd="0" presId="urn:microsoft.com/office/officeart/2005/8/layout/hierarchy3"/>
    <dgm:cxn modelId="{1B638A74-621B-4C45-8092-B5694ED39E7C}" type="presOf" srcId="{B0639C4F-1949-4FFF-A700-1F9B9E2FEF1C}" destId="{8F18DCBC-F834-447E-AA2D-FF4A161446E1}" srcOrd="0" destOrd="0" presId="urn:microsoft.com/office/officeart/2005/8/layout/hierarchy3"/>
    <dgm:cxn modelId="{94F25C59-AC35-4726-BC8D-3F8C9404FCE1}" type="presOf" srcId="{9F201E35-8756-4DC5-8482-EBB5DCDAF012}" destId="{BF97F39B-54FA-490F-A5F1-62A06A831E7B}" srcOrd="0" destOrd="0" presId="urn:microsoft.com/office/officeart/2005/8/layout/hierarchy3"/>
    <dgm:cxn modelId="{83E24F7F-70FC-4CD4-81AF-A573F8C608D8}" type="presOf" srcId="{E430B8F9-2036-4FC6-87A7-77E1FF35C1B1}" destId="{6DBC7515-9E0C-4B4D-8C96-0AE1AC6C9F5B}" srcOrd="1" destOrd="0" presId="urn:microsoft.com/office/officeart/2005/8/layout/hierarchy3"/>
    <dgm:cxn modelId="{F36D3E80-A3B6-4283-9B99-071DD3597A7E}" type="presOf" srcId="{030B3529-1766-41F3-96A8-CF9E3593F424}" destId="{EDA51936-1867-4AA5-92B8-FACCEDB24610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57007384-C7DB-4DAD-8C19-041453BF08DA}" type="presOf" srcId="{056E540C-6F1D-4B83-9384-50A99B007184}" destId="{08D68C2D-17F3-472A-9FB2-501D95D4551B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0A78F38D-67CD-44BB-A4E5-42FEC688AF89}" type="presOf" srcId="{288D851D-45CE-4ECB-AA53-A1482C7651A3}" destId="{2ECB4697-D81F-4FB9-9A05-045160521CEE}" srcOrd="0" destOrd="0" presId="urn:microsoft.com/office/officeart/2005/8/layout/hierarchy3"/>
    <dgm:cxn modelId="{240F108F-8FCB-4ABD-850F-F942B870C58B}" type="presOf" srcId="{A491C974-47B2-4917-997D-3A9BE4E638F9}" destId="{B9D985C4-9442-44DD-96E3-CB96F13060BF}" srcOrd="0" destOrd="0" presId="urn:microsoft.com/office/officeart/2005/8/layout/hierarchy3"/>
    <dgm:cxn modelId="{773C6B90-5A6B-420F-919D-F8F42D75A0CE}" type="presOf" srcId="{CBCBFF23-13FE-478E-8EF4-6E5CDA9338E1}" destId="{0E848A71-D174-48AD-8A80-868C965BA9A9}" srcOrd="0" destOrd="0" presId="urn:microsoft.com/office/officeart/2005/8/layout/hierarchy3"/>
    <dgm:cxn modelId="{8035C397-050A-4905-9DC7-2FE641A5AB68}" type="presOf" srcId="{D8EE3B80-1171-49BF-B031-4929404D3536}" destId="{3E7BF90F-1619-43D0-8B92-092BD17FC1D0}" srcOrd="0" destOrd="0" presId="urn:microsoft.com/office/officeart/2005/8/layout/hierarchy3"/>
    <dgm:cxn modelId="{BE86F59A-8A4F-4C0B-BF62-90863B16F97E}" type="presOf" srcId="{56A3CDC5-49AA-486B-BCC7-1E654D6C0D0E}" destId="{5C5249E7-640B-467F-BFF0-A6D38845DA32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D63BE09E-E87A-4B82-B100-3B921CCEA207}" type="presOf" srcId="{28D960F6-0D94-48BA-9E6C-C43A26BCA992}" destId="{55AB2A88-44EB-4964-8F6A-43ACF3D4605E}" srcOrd="0" destOrd="0" presId="urn:microsoft.com/office/officeart/2005/8/layout/hierarchy3"/>
    <dgm:cxn modelId="{71576DA2-4179-41AD-BB68-07EDC2154550}" type="presOf" srcId="{B31B2055-BA42-4265-90AD-B94BF1B90025}" destId="{0C1ED793-CA65-4A07-82C2-3702722CC6B0}" srcOrd="0" destOrd="0" presId="urn:microsoft.com/office/officeart/2005/8/layout/hierarchy3"/>
    <dgm:cxn modelId="{98CFFCA8-6AD4-4F9B-85A1-C885F732FE99}" type="presOf" srcId="{883042C2-40B7-425A-88DA-28D1D82F33FD}" destId="{5F719075-5D50-47FC-B266-EA7C7EC669A1}" srcOrd="0" destOrd="0" presId="urn:microsoft.com/office/officeart/2005/8/layout/hierarchy3"/>
    <dgm:cxn modelId="{F814D4B1-F2E2-4730-94AD-A1F8990E3C4B}" srcId="{E430B8F9-2036-4FC6-87A7-77E1FF35C1B1}" destId="{CBCBFF23-13FE-478E-8EF4-6E5CDA9338E1}" srcOrd="1" destOrd="0" parTransId="{E9318839-4B02-4F3B-84BE-57B90431A35E}" sibTransId="{4CF81CD5-40A1-462E-83B0-CC8D493098F8}"/>
    <dgm:cxn modelId="{5B980FB3-A658-49AC-B53C-8138D9B16654}" type="presOf" srcId="{1B3609D2-61F3-4436-918E-7A82E0C0E2F2}" destId="{84268EFA-1D29-4B23-A236-F14C971828DC}" srcOrd="0" destOrd="0" presId="urn:microsoft.com/office/officeart/2005/8/layout/hierarchy3"/>
    <dgm:cxn modelId="{8D8552B5-52C3-433C-A904-394030C574D1}" type="presOf" srcId="{6ADA6855-161F-4EE7-A83B-8AC58680399C}" destId="{D62A5623-A590-49C1-B51C-B489EE016744}" srcOrd="0" destOrd="0" presId="urn:microsoft.com/office/officeart/2005/8/layout/hierarchy3"/>
    <dgm:cxn modelId="{3A2DECB9-7740-4E14-9AA0-A7EA14AE3B9A}" type="presOf" srcId="{AE2FA323-6FB1-4E85-8A13-80BDCD5BD025}" destId="{BAA99FA3-5A9A-4289-B73D-D073AC57D0D3}" srcOrd="0" destOrd="0" presId="urn:microsoft.com/office/officeart/2005/8/layout/hierarchy3"/>
    <dgm:cxn modelId="{A5C11CBD-02C4-4FAE-B83C-19FF7C346B0E}" type="presOf" srcId="{2748EFCC-CDE4-4FE6-A5C6-B25784282F6B}" destId="{D6A7DC38-C43A-4C89-8FA9-B70217BA481B}" srcOrd="0" destOrd="0" presId="urn:microsoft.com/office/officeart/2005/8/layout/hierarchy3"/>
    <dgm:cxn modelId="{517C04BF-31CC-48A7-93CA-97E9EF781662}" type="presOf" srcId="{49B1006F-7748-485E-BCDE-9E260AFE0143}" destId="{8441ED0C-C400-4D20-B236-3749CB2CBDC3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2E725DC1-D8AD-4945-A57B-5F4A90A8823F}" srcId="{E430B8F9-2036-4FC6-87A7-77E1FF35C1B1}" destId="{288D851D-45CE-4ECB-AA53-A1482C7651A3}" srcOrd="0" destOrd="0" parTransId="{030B3529-1766-41F3-96A8-CF9E3593F424}" sibTransId="{2ECDBBFE-C313-48B0-95A5-F925FE4D3700}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F59AE3D2-2C81-4CAB-95E1-B5255772EE36}" type="presOf" srcId="{FEA9C3D2-E553-4405-86E2-2F07E5E7588A}" destId="{66DC7F78-A428-4FF7-A84F-033ABA39B632}" srcOrd="1" destOrd="0" presId="urn:microsoft.com/office/officeart/2005/8/layout/hierarchy3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AFF7B6DA-BDA4-4BB0-A7FF-40095CF4172A}" type="presOf" srcId="{99A6C944-06B8-421D-A63F-D9A5042DF3C9}" destId="{795A0B50-A8C2-44DC-9773-F6BF55470E82}" srcOrd="1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976B5CE0-853B-44F2-A55E-1CB953996DCD}" srcId="{99A6C944-06B8-421D-A63F-D9A5042DF3C9}" destId="{9F201E35-8756-4DC5-8482-EBB5DCDAF012}" srcOrd="4" destOrd="0" parTransId="{D8EE3B80-1171-49BF-B031-4929404D3536}" sibTransId="{CD2A1FA6-60A2-431D-B7BB-8C89CF4EC0A6}"/>
    <dgm:cxn modelId="{9DB9E8E5-8374-4912-9C5A-70453D475068}" type="presOf" srcId="{E4FA90C5-08EB-45C0-A9B4-AE5448AAA92F}" destId="{25CA5344-8DF7-4315-9DFF-358F76ECFC18}" srcOrd="0" destOrd="0" presId="urn:microsoft.com/office/officeart/2005/8/layout/hierarchy3"/>
    <dgm:cxn modelId="{EEC051E9-7D4E-402E-802B-24369DCEFFD5}" srcId="{99A6C944-06B8-421D-A63F-D9A5042DF3C9}" destId="{8C1029A6-F4D6-4244-A73A-1933D4307BE8}" srcOrd="3" destOrd="0" parTransId="{6ADA6855-161F-4EE7-A83B-8AC58680399C}" sibTransId="{1066215C-B21C-48A6-97E9-C8C8362EA54D}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62BB980C-59CB-43DB-A6C0-435FA9CF7FB6}" type="presParOf" srcId="{FE9B0786-9C6B-4AD7-A409-ED87A398F2B0}" destId="{0F7A7922-8A88-4BD8-BA5C-6250DCB4FB65}" srcOrd="0" destOrd="0" presId="urn:microsoft.com/office/officeart/2005/8/layout/hierarchy3"/>
    <dgm:cxn modelId="{5BE55322-EFD5-482A-9549-0543980AE360}" type="presParOf" srcId="{0F7A7922-8A88-4BD8-BA5C-6250DCB4FB65}" destId="{491E0690-3F03-4486-8E63-058BA028D367}" srcOrd="0" destOrd="0" presId="urn:microsoft.com/office/officeart/2005/8/layout/hierarchy3"/>
    <dgm:cxn modelId="{BF9670AA-DCAF-4BDD-941F-9D299C6D386B}" type="presParOf" srcId="{491E0690-3F03-4486-8E63-058BA028D367}" destId="{242EA73F-34E2-4437-867D-8E9E8C062D9D}" srcOrd="0" destOrd="0" presId="urn:microsoft.com/office/officeart/2005/8/layout/hierarchy3"/>
    <dgm:cxn modelId="{BBBCBFFD-2981-486F-B687-9C4EBBAF5D50}" type="presParOf" srcId="{491E0690-3F03-4486-8E63-058BA028D367}" destId="{795A0B50-A8C2-44DC-9773-F6BF55470E82}" srcOrd="1" destOrd="0" presId="urn:microsoft.com/office/officeart/2005/8/layout/hierarchy3"/>
    <dgm:cxn modelId="{15291AE2-A9AC-4787-B8FE-8BFC84F80989}" type="presParOf" srcId="{0F7A7922-8A88-4BD8-BA5C-6250DCB4FB65}" destId="{0912568E-84A6-4E8A-A028-E629CEF0B080}" srcOrd="1" destOrd="0" presId="urn:microsoft.com/office/officeart/2005/8/layout/hierarchy3"/>
    <dgm:cxn modelId="{C98BAD42-D04A-4783-8F0D-27CC07A8EA20}" type="presParOf" srcId="{0912568E-84A6-4E8A-A028-E629CEF0B080}" destId="{55AB2A88-44EB-4964-8F6A-43ACF3D4605E}" srcOrd="0" destOrd="0" presId="urn:microsoft.com/office/officeart/2005/8/layout/hierarchy3"/>
    <dgm:cxn modelId="{EDE35C27-EEEB-4CB8-99E8-16AF6A15AD9F}" type="presParOf" srcId="{0912568E-84A6-4E8A-A028-E629CEF0B080}" destId="{DF297463-A511-450B-8B9A-210F5EDA757E}" srcOrd="1" destOrd="0" presId="urn:microsoft.com/office/officeart/2005/8/layout/hierarchy3"/>
    <dgm:cxn modelId="{A5CED897-B48F-4C85-882C-1D4256F778A0}" type="presParOf" srcId="{0912568E-84A6-4E8A-A028-E629CEF0B080}" destId="{D155CE55-C30D-4CCD-A3A8-69850F76AF54}" srcOrd="2" destOrd="0" presId="urn:microsoft.com/office/officeart/2005/8/layout/hierarchy3"/>
    <dgm:cxn modelId="{737DBC75-E1F8-4D9D-ADAE-FEA1DDE86C35}" type="presParOf" srcId="{0912568E-84A6-4E8A-A028-E629CEF0B080}" destId="{29B5BF5A-7AF5-4D76-A8AB-3D979CEE9E28}" srcOrd="3" destOrd="0" presId="urn:microsoft.com/office/officeart/2005/8/layout/hierarchy3"/>
    <dgm:cxn modelId="{ECC0D29E-6C3E-4DA4-86F2-605EF9C22D47}" type="presParOf" srcId="{0912568E-84A6-4E8A-A028-E629CEF0B080}" destId="{8441ED0C-C400-4D20-B236-3749CB2CBDC3}" srcOrd="4" destOrd="0" presId="urn:microsoft.com/office/officeart/2005/8/layout/hierarchy3"/>
    <dgm:cxn modelId="{C4F55B5D-23C7-4DEF-869B-938DE45AA0A5}" type="presParOf" srcId="{0912568E-84A6-4E8A-A028-E629CEF0B080}" destId="{BAA99FA3-5A9A-4289-B73D-D073AC57D0D3}" srcOrd="5" destOrd="0" presId="urn:microsoft.com/office/officeart/2005/8/layout/hierarchy3"/>
    <dgm:cxn modelId="{E21EE74B-C9D4-4099-96A3-93122476921D}" type="presParOf" srcId="{0912568E-84A6-4E8A-A028-E629CEF0B080}" destId="{D62A5623-A590-49C1-B51C-B489EE016744}" srcOrd="6" destOrd="0" presId="urn:microsoft.com/office/officeart/2005/8/layout/hierarchy3"/>
    <dgm:cxn modelId="{0CDF73BA-23A0-4151-90D9-5DB65403F29E}" type="presParOf" srcId="{0912568E-84A6-4E8A-A028-E629CEF0B080}" destId="{07D32E86-5B81-4C5D-A7AA-CBB33E978726}" srcOrd="7" destOrd="0" presId="urn:microsoft.com/office/officeart/2005/8/layout/hierarchy3"/>
    <dgm:cxn modelId="{613CB25F-2C5E-486D-8F07-E1DF93EA5700}" type="presParOf" srcId="{0912568E-84A6-4E8A-A028-E629CEF0B080}" destId="{3E7BF90F-1619-43D0-8B92-092BD17FC1D0}" srcOrd="8" destOrd="0" presId="urn:microsoft.com/office/officeart/2005/8/layout/hierarchy3"/>
    <dgm:cxn modelId="{813156B3-9C71-4EB4-97AA-0B39ECB662CB}" type="presParOf" srcId="{0912568E-84A6-4E8A-A028-E629CEF0B080}" destId="{BF97F39B-54FA-490F-A5F1-62A06A831E7B}" srcOrd="9" destOrd="0" presId="urn:microsoft.com/office/officeart/2005/8/layout/hierarchy3"/>
    <dgm:cxn modelId="{EC79F4E5-4AD1-42F4-A578-C17788EF00D4}" type="presParOf" srcId="{FE9B0786-9C6B-4AD7-A409-ED87A398F2B0}" destId="{CD2B183E-298B-405C-8FE8-4CF7F5053FB4}" srcOrd="1" destOrd="0" presId="urn:microsoft.com/office/officeart/2005/8/layout/hierarchy3"/>
    <dgm:cxn modelId="{5D414A1B-0944-4326-960B-698613F560DC}" type="presParOf" srcId="{CD2B183E-298B-405C-8FE8-4CF7F5053FB4}" destId="{CE5700AE-9252-4652-B145-1B576DB9C852}" srcOrd="0" destOrd="0" presId="urn:microsoft.com/office/officeart/2005/8/layout/hierarchy3"/>
    <dgm:cxn modelId="{C2A650D0-B811-4AA5-9A60-A5E49AD95EE5}" type="presParOf" srcId="{CE5700AE-9252-4652-B145-1B576DB9C852}" destId="{0606F975-EA0D-49E8-9A4C-E2D4B5186203}" srcOrd="0" destOrd="0" presId="urn:microsoft.com/office/officeart/2005/8/layout/hierarchy3"/>
    <dgm:cxn modelId="{64BA4206-FA1B-4EAF-B405-4B7FD513FE70}" type="presParOf" srcId="{CE5700AE-9252-4652-B145-1B576DB9C852}" destId="{1D5953B2-9828-4938-A7A4-A9EB45341F1E}" srcOrd="1" destOrd="0" presId="urn:microsoft.com/office/officeart/2005/8/layout/hierarchy3"/>
    <dgm:cxn modelId="{73C054E5-360C-4DEC-BE47-75FA8F7F21A1}" type="presParOf" srcId="{CD2B183E-298B-405C-8FE8-4CF7F5053FB4}" destId="{DB66D846-0BDA-44B7-BBA5-01AA1CC1F619}" srcOrd="1" destOrd="0" presId="urn:microsoft.com/office/officeart/2005/8/layout/hierarchy3"/>
    <dgm:cxn modelId="{1B42D46C-5190-4218-907E-44E7C52843F1}" type="presParOf" srcId="{DB66D846-0BDA-44B7-BBA5-01AA1CC1F619}" destId="{AFACED90-1065-40F9-AFE5-F968FE1BED0A}" srcOrd="0" destOrd="0" presId="urn:microsoft.com/office/officeart/2005/8/layout/hierarchy3"/>
    <dgm:cxn modelId="{21456D73-FDDD-4AA5-A3E6-3A5AF9837912}" type="presParOf" srcId="{DB66D846-0BDA-44B7-BBA5-01AA1CC1F619}" destId="{C39F29AE-98BE-4AE0-B7B3-77FDF6D97113}" srcOrd="1" destOrd="0" presId="urn:microsoft.com/office/officeart/2005/8/layout/hierarchy3"/>
    <dgm:cxn modelId="{F0401E80-DC26-4E51-BE53-EAB05B460921}" type="presParOf" srcId="{DB66D846-0BDA-44B7-BBA5-01AA1CC1F619}" destId="{21BFA57D-4E31-4350-A745-AE0E23F2FE20}" srcOrd="2" destOrd="0" presId="urn:microsoft.com/office/officeart/2005/8/layout/hierarchy3"/>
    <dgm:cxn modelId="{0D0ED181-628B-4A55-B01A-D6E2CB97E5F2}" type="presParOf" srcId="{DB66D846-0BDA-44B7-BBA5-01AA1CC1F619}" destId="{78412B39-62DF-46EE-A12E-65DBFA8E27B5}" srcOrd="3" destOrd="0" presId="urn:microsoft.com/office/officeart/2005/8/layout/hierarchy3"/>
    <dgm:cxn modelId="{4060DA64-250E-4327-B667-3BAE47134E4F}" type="presParOf" srcId="{DB66D846-0BDA-44B7-BBA5-01AA1CC1F619}" destId="{5C5249E7-640B-467F-BFF0-A6D38845DA32}" srcOrd="4" destOrd="0" presId="urn:microsoft.com/office/officeart/2005/8/layout/hierarchy3"/>
    <dgm:cxn modelId="{F7682D04-E0B1-4FAC-8CAF-732854510F98}" type="presParOf" srcId="{DB66D846-0BDA-44B7-BBA5-01AA1CC1F619}" destId="{08D68C2D-17F3-472A-9FB2-501D95D4551B}" srcOrd="5" destOrd="0" presId="urn:microsoft.com/office/officeart/2005/8/layout/hierarchy3"/>
    <dgm:cxn modelId="{6396C667-9BD2-4F99-BD4C-A9C992FC7782}" type="presParOf" srcId="{DB66D846-0BDA-44B7-BBA5-01AA1CC1F619}" destId="{25CA5344-8DF7-4315-9DFF-358F76ECFC18}" srcOrd="6" destOrd="0" presId="urn:microsoft.com/office/officeart/2005/8/layout/hierarchy3"/>
    <dgm:cxn modelId="{E47E0633-3CC3-4F71-8802-DDCB1F430E99}" type="presParOf" srcId="{DB66D846-0BDA-44B7-BBA5-01AA1CC1F619}" destId="{870FF0D6-09F5-416E-8F72-682ACEE39E82}" srcOrd="7" destOrd="0" presId="urn:microsoft.com/office/officeart/2005/8/layout/hierarchy3"/>
    <dgm:cxn modelId="{0C4B3DA9-9C5E-4CD6-8274-585E40BED3C8}" type="presParOf" srcId="{DB66D846-0BDA-44B7-BBA5-01AA1CC1F619}" destId="{5003224E-77C0-4F1E-8182-4271A252AC01}" srcOrd="8" destOrd="0" presId="urn:microsoft.com/office/officeart/2005/8/layout/hierarchy3"/>
    <dgm:cxn modelId="{8E0BFFEF-F293-408B-B5B7-62D5AB413BFB}" type="presParOf" srcId="{DB66D846-0BDA-44B7-BBA5-01AA1CC1F619}" destId="{09A89848-9661-4F6A-865D-6066F7D004B3}" srcOrd="9" destOrd="0" presId="urn:microsoft.com/office/officeart/2005/8/layout/hierarchy3"/>
    <dgm:cxn modelId="{56919A01-4A80-40E9-807A-56BF6FA97C33}" type="presParOf" srcId="{FE9B0786-9C6B-4AD7-A409-ED87A398F2B0}" destId="{389A5AD1-EAFD-4551-B332-8E122521E1BE}" srcOrd="2" destOrd="0" presId="urn:microsoft.com/office/officeart/2005/8/layout/hierarchy3"/>
    <dgm:cxn modelId="{646ECB37-97D5-44F0-801C-C7ABDD16D1FF}" type="presParOf" srcId="{389A5AD1-EAFD-4551-B332-8E122521E1BE}" destId="{C7181CD3-B2B4-445D-B4A2-F122360ADE8F}" srcOrd="0" destOrd="0" presId="urn:microsoft.com/office/officeart/2005/8/layout/hierarchy3"/>
    <dgm:cxn modelId="{6E08D528-3986-4578-9DCF-084B353ABBB0}" type="presParOf" srcId="{C7181CD3-B2B4-445D-B4A2-F122360ADE8F}" destId="{A5EBC5C2-6641-4814-8FE0-4B646803A014}" srcOrd="0" destOrd="0" presId="urn:microsoft.com/office/officeart/2005/8/layout/hierarchy3"/>
    <dgm:cxn modelId="{90BFF679-E98A-49B9-9817-884AE387FF21}" type="presParOf" srcId="{C7181CD3-B2B4-445D-B4A2-F122360ADE8F}" destId="{66DC7F78-A428-4FF7-A84F-033ABA39B632}" srcOrd="1" destOrd="0" presId="urn:microsoft.com/office/officeart/2005/8/layout/hierarchy3"/>
    <dgm:cxn modelId="{30177114-3FA0-42FD-9DF8-6279B71EEACB}" type="presParOf" srcId="{389A5AD1-EAFD-4551-B332-8E122521E1BE}" destId="{516F55F1-D205-4B6E-B832-D0F830C10151}" srcOrd="1" destOrd="0" presId="urn:microsoft.com/office/officeart/2005/8/layout/hierarchy3"/>
    <dgm:cxn modelId="{AB4FF1C1-C986-460C-BCEB-6488E796A56F}" type="presParOf" srcId="{516F55F1-D205-4B6E-B832-D0F830C10151}" destId="{81480097-026C-4291-BE30-871E56162BDA}" srcOrd="0" destOrd="0" presId="urn:microsoft.com/office/officeart/2005/8/layout/hierarchy3"/>
    <dgm:cxn modelId="{F8C421B8-8078-4575-94B3-C0708BE92010}" type="presParOf" srcId="{516F55F1-D205-4B6E-B832-D0F830C10151}" destId="{F7510867-70CA-4F2A-822F-3385584A539A}" srcOrd="1" destOrd="0" presId="urn:microsoft.com/office/officeart/2005/8/layout/hierarchy3"/>
    <dgm:cxn modelId="{095A2225-C052-44BF-A304-BB8723E9A610}" type="presParOf" srcId="{516F55F1-D205-4B6E-B832-D0F830C10151}" destId="{D6A7DC38-C43A-4C89-8FA9-B70217BA481B}" srcOrd="2" destOrd="0" presId="urn:microsoft.com/office/officeart/2005/8/layout/hierarchy3"/>
    <dgm:cxn modelId="{519F5F83-793D-47A8-BA77-CB7AC1918E7F}" type="presParOf" srcId="{516F55F1-D205-4B6E-B832-D0F830C10151}" destId="{80395ED7-63FC-4D49-BC9E-E44A2E2EA106}" srcOrd="3" destOrd="0" presId="urn:microsoft.com/office/officeart/2005/8/layout/hierarchy3"/>
    <dgm:cxn modelId="{13E8F573-5D05-4C65-A38E-63A68A95D8D5}" type="presParOf" srcId="{516F55F1-D205-4B6E-B832-D0F830C10151}" destId="{8F18DCBC-F834-447E-AA2D-FF4A161446E1}" srcOrd="4" destOrd="0" presId="urn:microsoft.com/office/officeart/2005/8/layout/hierarchy3"/>
    <dgm:cxn modelId="{213E28C3-C655-4942-9DB5-F94F3F5D2226}" type="presParOf" srcId="{516F55F1-D205-4B6E-B832-D0F830C10151}" destId="{385A5780-629C-4447-9035-8479E2F179A3}" srcOrd="5" destOrd="0" presId="urn:microsoft.com/office/officeart/2005/8/layout/hierarchy3"/>
    <dgm:cxn modelId="{8098FDFB-310B-4DAA-AB74-604B8B6265D1}" type="presParOf" srcId="{516F55F1-D205-4B6E-B832-D0F830C10151}" destId="{B400CA7E-8B77-4681-B3FE-99D00B5810EE}" srcOrd="6" destOrd="0" presId="urn:microsoft.com/office/officeart/2005/8/layout/hierarchy3"/>
    <dgm:cxn modelId="{727A38E4-6C44-4B19-95E0-8EF68EBA9B9C}" type="presParOf" srcId="{516F55F1-D205-4B6E-B832-D0F830C10151}" destId="{B9D985C4-9442-44DD-96E3-CB96F13060BF}" srcOrd="7" destOrd="0" presId="urn:microsoft.com/office/officeart/2005/8/layout/hierarchy3"/>
    <dgm:cxn modelId="{08538FBC-72BD-4B96-9C2E-4F9960200DD9}" type="presParOf" srcId="{516F55F1-D205-4B6E-B832-D0F830C10151}" destId="{A0423C1F-888C-430D-960A-5EEEFFE0D9EE}" srcOrd="8" destOrd="0" presId="urn:microsoft.com/office/officeart/2005/8/layout/hierarchy3"/>
    <dgm:cxn modelId="{6E1AC4BA-EE1D-4F99-813D-5236F831862B}" type="presParOf" srcId="{516F55F1-D205-4B6E-B832-D0F830C10151}" destId="{5F719075-5D50-47FC-B266-EA7C7EC669A1}" srcOrd="9" destOrd="0" presId="urn:microsoft.com/office/officeart/2005/8/layout/hierarchy3"/>
    <dgm:cxn modelId="{95C2BCB5-E15A-4B4F-9774-2D7470ACF3C1}" type="presParOf" srcId="{FE9B0786-9C6B-4AD7-A409-ED87A398F2B0}" destId="{736A4D0A-A8D6-4DAC-A815-708859562152}" srcOrd="3" destOrd="0" presId="urn:microsoft.com/office/officeart/2005/8/layout/hierarchy3"/>
    <dgm:cxn modelId="{490DAD97-FEC4-42B4-B117-9E52D2C890D3}" type="presParOf" srcId="{736A4D0A-A8D6-4DAC-A815-708859562152}" destId="{8373CAC3-DDFE-47DF-9E5B-C3EEE7DF6927}" srcOrd="0" destOrd="0" presId="urn:microsoft.com/office/officeart/2005/8/layout/hierarchy3"/>
    <dgm:cxn modelId="{8ABAA695-D249-4B40-A417-47E2B1EED702}" type="presParOf" srcId="{8373CAC3-DDFE-47DF-9E5B-C3EEE7DF6927}" destId="{28353B6D-F82F-401F-B693-B8AD55777E2E}" srcOrd="0" destOrd="0" presId="urn:microsoft.com/office/officeart/2005/8/layout/hierarchy3"/>
    <dgm:cxn modelId="{81EDFDF8-5032-48AC-B454-1C2783159F15}" type="presParOf" srcId="{8373CAC3-DDFE-47DF-9E5B-C3EEE7DF6927}" destId="{6DBC7515-9E0C-4B4D-8C96-0AE1AC6C9F5B}" srcOrd="1" destOrd="0" presId="urn:microsoft.com/office/officeart/2005/8/layout/hierarchy3"/>
    <dgm:cxn modelId="{95B70906-A957-47CF-A46D-CF6886EE2D45}" type="presParOf" srcId="{736A4D0A-A8D6-4DAC-A815-708859562152}" destId="{B784B95E-D2EE-4536-9BFE-BDBF2C841E91}" srcOrd="1" destOrd="0" presId="urn:microsoft.com/office/officeart/2005/8/layout/hierarchy3"/>
    <dgm:cxn modelId="{E2B61E7B-4383-4491-B05F-6DC87E3DD251}" type="presParOf" srcId="{B784B95E-D2EE-4536-9BFE-BDBF2C841E91}" destId="{EDA51936-1867-4AA5-92B8-FACCEDB24610}" srcOrd="0" destOrd="0" presId="urn:microsoft.com/office/officeart/2005/8/layout/hierarchy3"/>
    <dgm:cxn modelId="{42B63B33-FE77-43F5-8CC4-A6C6CBC815B4}" type="presParOf" srcId="{B784B95E-D2EE-4536-9BFE-BDBF2C841E91}" destId="{2ECB4697-D81F-4FB9-9A05-045160521CEE}" srcOrd="1" destOrd="0" presId="urn:microsoft.com/office/officeart/2005/8/layout/hierarchy3"/>
    <dgm:cxn modelId="{2D97FB83-92F8-4E66-8B8B-83AB16848AFA}" type="presParOf" srcId="{B784B95E-D2EE-4536-9BFE-BDBF2C841E91}" destId="{1D197A4B-7D55-481D-B3AA-BBB1B5189CED}" srcOrd="2" destOrd="0" presId="urn:microsoft.com/office/officeart/2005/8/layout/hierarchy3"/>
    <dgm:cxn modelId="{727F7601-0C5B-4769-8368-A76141AF33BD}" type="presParOf" srcId="{B784B95E-D2EE-4536-9BFE-BDBF2C841E91}" destId="{0E848A71-D174-48AD-8A80-868C965BA9A9}" srcOrd="3" destOrd="0" presId="urn:microsoft.com/office/officeart/2005/8/layout/hierarchy3"/>
    <dgm:cxn modelId="{DF1B791F-0235-48C2-8508-5B9DAD185DC6}" type="presParOf" srcId="{B784B95E-D2EE-4536-9BFE-BDBF2C841E91}" destId="{0C1ED793-CA65-4A07-82C2-3702722CC6B0}" srcOrd="4" destOrd="0" presId="urn:microsoft.com/office/officeart/2005/8/layout/hierarchy3"/>
    <dgm:cxn modelId="{39278661-4ADB-41EF-B9BA-80B1E51BC9C4}" type="presParOf" srcId="{B784B95E-D2EE-4536-9BFE-BDBF2C841E91}" destId="{5AC54F71-1837-4147-A5C8-71C80E1891B3}" srcOrd="5" destOrd="0" presId="urn:microsoft.com/office/officeart/2005/8/layout/hierarchy3"/>
    <dgm:cxn modelId="{085AA951-F2A9-47C1-83E6-1CE99B8FE940}" type="presParOf" srcId="{B784B95E-D2EE-4536-9BFE-BDBF2C841E91}" destId="{B1766223-0E71-46AD-8B42-219C3DE8D9B2}" srcOrd="6" destOrd="0" presId="urn:microsoft.com/office/officeart/2005/8/layout/hierarchy3"/>
    <dgm:cxn modelId="{881A2114-E87E-4A6D-AC04-B7948D987529}" type="presParOf" srcId="{B784B95E-D2EE-4536-9BFE-BDBF2C841E91}" destId="{84268EFA-1D29-4B23-A236-F14C971828DC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 custT="1"/>
      <dgm:spPr>
        <a:solidFill>
          <a:srgbClr val="F86D28"/>
        </a:solidFill>
      </dgm:spPr>
      <dgm:t>
        <a:bodyPr/>
        <a:lstStyle/>
        <a:p>
          <a:r>
            <a:rPr lang="en-US" sz="2000" b="1" dirty="0"/>
            <a:t>Background Knowledge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can visualize what I am hearing by drawing or telling about it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 custT="1"/>
      <dgm:spPr>
        <a:solidFill>
          <a:srgbClr val="F86D28"/>
        </a:solidFill>
      </dgm:spPr>
      <dgm:t>
        <a:bodyPr/>
        <a:lstStyle/>
        <a:p>
          <a:r>
            <a:rPr lang="en-US" sz="2000" b="1" dirty="0"/>
            <a:t>  Receptive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4FA15A84-0EC5-4C83-89F8-7180C26FBA64}">
      <dgm:prSet phldrT="[Text]" custT="1"/>
      <dgm:spPr/>
      <dgm:t>
        <a:bodyPr/>
        <a:lstStyle/>
        <a:p>
          <a:r>
            <a:rPr lang="en-US" sz="1400" b="1" dirty="0"/>
            <a:t>I  fill in the blanks in a conversation even if the  background is noisy</a:t>
          </a:r>
        </a:p>
      </dgm:t>
    </dgm:pt>
    <dgm:pt modelId="{87F9370B-4924-48E6-8C53-A6DF93058148}" type="parTrans" cxnId="{476D448B-DDEF-4288-A9FD-2842E40281F2}">
      <dgm:prSet/>
      <dgm:spPr/>
      <dgm:t>
        <a:bodyPr/>
        <a:lstStyle/>
        <a:p>
          <a:endParaRPr lang="en-US" dirty="0"/>
        </a:p>
      </dgm:t>
    </dgm:pt>
    <dgm:pt modelId="{159E9071-851C-4545-B148-05B459099CE7}" type="sibTrans" cxnId="{476D448B-DDEF-4288-A9FD-2842E40281F2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can distinguish rhythm, sounds and intonation that are the same or different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visualize a story in order and tell it to someone else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 custT="1"/>
      <dgm:spPr>
        <a:solidFill>
          <a:srgbClr val="F86D28"/>
        </a:solidFill>
      </dgm:spPr>
      <dgm:t>
        <a:bodyPr/>
        <a:lstStyle/>
        <a:p>
          <a:r>
            <a:rPr lang="en-US" sz="2000" b="1" dirty="0"/>
            <a:t>Vocabulary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6B7E4332-E0BB-45B1-9971-D4664E68B243}">
      <dgm:prSet custT="1"/>
      <dgm:spPr/>
      <dgm:t>
        <a:bodyPr/>
        <a:lstStyle/>
        <a:p>
          <a:r>
            <a:rPr lang="en-US" sz="1400" b="1" dirty="0"/>
            <a:t>I know when it is appropriate to use formal, casual or intimate language</a:t>
          </a:r>
        </a:p>
      </dgm:t>
    </dgm:pt>
    <dgm:pt modelId="{C32F7E0F-E6B1-4698-8F8A-2138F5B57F5F}" type="parTrans" cxnId="{EA4416CC-2EA4-4BAB-B87B-E5669DE889F8}">
      <dgm:prSet/>
      <dgm:spPr/>
      <dgm:t>
        <a:bodyPr/>
        <a:lstStyle/>
        <a:p>
          <a:endParaRPr lang="en-US"/>
        </a:p>
      </dgm:t>
    </dgm:pt>
    <dgm:pt modelId="{6735DCDC-922B-4F28-B433-DC16204C6619}" type="sibTrans" cxnId="{EA4416CC-2EA4-4BAB-B87B-E5669DE889F8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constantly work on vocabulary by using new words in my own conversations and writing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I draw and play games to learn unfamiliar words regularly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imitate correct phrasing and sentence structure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can remember a song or poem so I can repeat it</a:t>
          </a:r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 can communicate without using words including gestures, expressions, imitation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 custT="1"/>
      <dgm:spPr>
        <a:solidFill>
          <a:srgbClr val="F86D28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Expressive</a:t>
          </a:r>
          <a:r>
            <a:rPr lang="en-US" sz="3600" b="1" dirty="0">
              <a:solidFill>
                <a:schemeClr val="bg1"/>
              </a:solidFill>
            </a:rPr>
            <a:t> 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68824B9A-78C5-427E-A229-4C05C70951A1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repeat and extend patterns for sounds and words</a:t>
          </a:r>
        </a:p>
      </dgm:t>
    </dgm:pt>
    <dgm:pt modelId="{8170CF3E-1E05-4449-8CE0-524201988BF7}" type="parTrans" cxnId="{DE3B218F-32EC-4C68-AD9D-85E666B03F67}">
      <dgm:prSet/>
      <dgm:spPr/>
      <dgm:t>
        <a:bodyPr/>
        <a:lstStyle/>
        <a:p>
          <a:endParaRPr lang="en-US"/>
        </a:p>
      </dgm:t>
    </dgm:pt>
    <dgm:pt modelId="{DD6C06ED-2715-48EB-B956-8906562CE2AD}" type="sibTrans" cxnId="{DE3B218F-32EC-4C68-AD9D-85E666B03F67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categorize words, phrases and idioms that have similar meanings</a:t>
          </a:r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baseline="0" dirty="0"/>
            <a:t>I respond accurately to statements by telling if I agree or disagree </a:t>
          </a:r>
          <a:r>
            <a:rPr lang="en-US" sz="1400" b="1" dirty="0">
              <a:solidFill>
                <a:schemeClr val="tx1"/>
              </a:solidFill>
            </a:rPr>
            <a:t> </a:t>
          </a: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58906376-1BCB-4B05-80E0-7F7384E407B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/>
            <a:t>I point to, label or match pictures and objects to words I hear or see</a:t>
          </a:r>
        </a:p>
      </dgm:t>
    </dgm:pt>
    <dgm:pt modelId="{F4E6AB8F-9DB2-4727-87CE-D4D93E5C4E0B}" type="parTrans" cxnId="{5D3EC7EE-AB16-4D5B-A9D0-6EF38AA072CC}">
      <dgm:prSet/>
      <dgm:spPr/>
      <dgm:t>
        <a:bodyPr/>
        <a:lstStyle/>
        <a:p>
          <a:endParaRPr lang="en-US"/>
        </a:p>
      </dgm:t>
    </dgm:pt>
    <dgm:pt modelId="{758AB75B-D78B-433B-ADF6-F04C1E3C7CD1}" type="sibTrans" cxnId="{5D3EC7EE-AB16-4D5B-A9D0-6EF38AA072CC}">
      <dgm:prSet/>
      <dgm:spPr/>
      <dgm:t>
        <a:bodyPr/>
        <a:lstStyle/>
        <a:p>
          <a:endParaRPr lang="en-US"/>
        </a:p>
      </dgm:t>
    </dgm:pt>
    <dgm:pt modelId="{D23F3A20-1E90-42BE-91F3-C151DCEE4C8E}">
      <dgm:prSet custT="1"/>
      <dgm:spPr/>
      <dgm:t>
        <a:bodyPr/>
        <a:lstStyle/>
        <a:p>
          <a:r>
            <a:rPr lang="en-US" sz="1400" b="1" dirty="0"/>
            <a:t>I retell in a logical sequence</a:t>
          </a:r>
        </a:p>
      </dgm:t>
    </dgm:pt>
    <dgm:pt modelId="{0BB29E6B-F657-40DA-8174-5CDB4463B5D9}" type="parTrans" cxnId="{F4F37E35-96A4-454A-AA5C-526560670850}">
      <dgm:prSet/>
      <dgm:spPr/>
      <dgm:t>
        <a:bodyPr/>
        <a:lstStyle/>
        <a:p>
          <a:endParaRPr lang="en-US"/>
        </a:p>
      </dgm:t>
    </dgm:pt>
    <dgm:pt modelId="{2E756828-2722-4134-AFB6-8A053422FBBE}" type="sibTrans" cxnId="{F4F37E35-96A4-454A-AA5C-526560670850}">
      <dgm:prSet/>
      <dgm:spPr/>
      <dgm:t>
        <a:bodyPr/>
        <a:lstStyle/>
        <a:p>
          <a:endParaRPr lang="en-US"/>
        </a:p>
      </dgm:t>
    </dgm:pt>
    <dgm:pt modelId="{DA9A47CB-C310-4DA3-8399-CAA914599B54}">
      <dgm:prSet custT="1"/>
      <dgm:spPr/>
      <dgm:t>
        <a:bodyPr/>
        <a:lstStyle/>
        <a:p>
          <a:r>
            <a:rPr lang="en-US" sz="1400" b="1" dirty="0"/>
            <a:t>I can fill in the blank when talking about topics I am familiar with</a:t>
          </a:r>
        </a:p>
      </dgm:t>
    </dgm:pt>
    <dgm:pt modelId="{9E3ADA29-D5F1-4993-AA9F-55EEC5205460}" type="parTrans" cxnId="{4F2C4B73-0C27-45B2-88C9-CFA2375B9595}">
      <dgm:prSet/>
      <dgm:spPr/>
      <dgm:t>
        <a:bodyPr/>
        <a:lstStyle/>
        <a:p>
          <a:endParaRPr lang="en-US"/>
        </a:p>
      </dgm:t>
    </dgm:pt>
    <dgm:pt modelId="{9FC94519-907C-4366-BF4B-BB63DB646678}" type="sibTrans" cxnId="{4F2C4B73-0C27-45B2-88C9-CFA2375B9595}">
      <dgm:prSet/>
      <dgm:spPr/>
      <dgm:t>
        <a:bodyPr/>
        <a:lstStyle/>
        <a:p>
          <a:endParaRPr lang="en-US"/>
        </a:p>
      </dgm:t>
    </dgm:pt>
    <dgm:pt modelId="{F4676E00-E9A7-47FE-A324-4C801562F71B}">
      <dgm:prSet custT="1"/>
      <dgm:spPr/>
      <dgm:t>
        <a:bodyPr/>
        <a:lstStyle/>
        <a:p>
          <a:r>
            <a:rPr lang="en-US" sz="1400" b="1" dirty="0"/>
            <a:t>If I hear a sentence starter I can expand on it</a:t>
          </a:r>
          <a:r>
            <a:rPr lang="en-US" sz="1400" b="1" baseline="0" dirty="0"/>
            <a:t> </a:t>
          </a:r>
          <a:endParaRPr lang="en-US" sz="1400" b="1" dirty="0"/>
        </a:p>
      </dgm:t>
    </dgm:pt>
    <dgm:pt modelId="{DC08026A-5358-4A20-B79E-EAD0DC2B1663}" type="parTrans" cxnId="{332EC8B7-25D1-4B27-96E1-712644EBB2AC}">
      <dgm:prSet/>
      <dgm:spPr/>
      <dgm:t>
        <a:bodyPr/>
        <a:lstStyle/>
        <a:p>
          <a:endParaRPr lang="en-US"/>
        </a:p>
      </dgm:t>
    </dgm:pt>
    <dgm:pt modelId="{D5D93908-1E57-4C0B-9CAA-4904A439505B}" type="sibTrans" cxnId="{332EC8B7-25D1-4B27-96E1-712644EBB2AC}">
      <dgm:prSet/>
      <dgm:spPr/>
      <dgm:t>
        <a:bodyPr/>
        <a:lstStyle/>
        <a:p>
          <a:endParaRPr lang="en-US"/>
        </a:p>
      </dgm:t>
    </dgm:pt>
    <dgm:pt modelId="{7B6DF93D-8350-42A1-8CA6-B60AD38DC281}">
      <dgm:prSet custT="1"/>
      <dgm:spPr/>
      <dgm:t>
        <a:bodyPr/>
        <a:lstStyle/>
        <a:p>
          <a:r>
            <a:rPr lang="en-US" sz="1400" b="1" dirty="0"/>
            <a:t>I compare and contrast  new things to what I already know</a:t>
          </a:r>
        </a:p>
      </dgm:t>
    </dgm:pt>
    <dgm:pt modelId="{581B8F9A-7A1C-4937-83AA-4465C8BE7D20}" type="parTrans" cxnId="{50442DCE-3CA3-4AD6-8610-D0BB64613331}">
      <dgm:prSet/>
      <dgm:spPr/>
      <dgm:t>
        <a:bodyPr/>
        <a:lstStyle/>
        <a:p>
          <a:endParaRPr lang="en-US"/>
        </a:p>
      </dgm:t>
    </dgm:pt>
    <dgm:pt modelId="{11642546-6899-4090-8DB4-952DD6D6CB6C}" type="sibTrans" cxnId="{50442DCE-3CA3-4AD6-8610-D0BB64613331}">
      <dgm:prSet/>
      <dgm:spPr/>
      <dgm:t>
        <a:bodyPr/>
        <a:lstStyle/>
        <a:p>
          <a:endParaRPr lang="en-US"/>
        </a:p>
      </dgm:t>
    </dgm:pt>
    <dgm:pt modelId="{EF98AF07-32A6-4899-881C-2815FC21B549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imitate or respond appropriately to gestures, expressions and sounds </a:t>
          </a:r>
        </a:p>
      </dgm:t>
    </dgm:pt>
    <dgm:pt modelId="{CD7B9589-E86B-47E7-90E0-3DC43CB9161B}" type="parTrans" cxnId="{4C061336-FE2D-4FA7-8ECF-425B204610CF}">
      <dgm:prSet/>
      <dgm:spPr/>
      <dgm:t>
        <a:bodyPr/>
        <a:lstStyle/>
        <a:p>
          <a:endParaRPr lang="en-US"/>
        </a:p>
      </dgm:t>
    </dgm:pt>
    <dgm:pt modelId="{B8A8526E-16BA-4DC3-889E-3CD8FAB161F2}" type="sibTrans" cxnId="{4C061336-FE2D-4FA7-8ECF-425B204610CF}">
      <dgm:prSet/>
      <dgm:spPr/>
      <dgm:t>
        <a:bodyPr/>
        <a:lstStyle/>
        <a:p>
          <a:endParaRPr lang="en-US"/>
        </a:p>
      </dgm:t>
    </dgm:pt>
    <dgm:pt modelId="{E8B36589-A900-4931-B330-10186D766B6A}">
      <dgm:prSet custT="1"/>
      <dgm:spPr/>
      <dgm:t>
        <a:bodyPr/>
        <a:lstStyle/>
        <a:p>
          <a:r>
            <a:rPr lang="en-US" sz="1400" b="1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follow multiple-step directions</a:t>
          </a:r>
        </a:p>
      </dgm:t>
    </dgm:pt>
    <dgm:pt modelId="{E0C93262-25E7-4790-B423-3AA828E1ED3A}" type="parTrans" cxnId="{B876528E-D6FA-4BE4-AAB6-E1973FC8B603}">
      <dgm:prSet/>
      <dgm:spPr/>
      <dgm:t>
        <a:bodyPr/>
        <a:lstStyle/>
        <a:p>
          <a:endParaRPr lang="en-US"/>
        </a:p>
      </dgm:t>
    </dgm:pt>
    <dgm:pt modelId="{76B580B0-BF0C-40C2-B6A7-43C30D2B0913}" type="sibTrans" cxnId="{B876528E-D6FA-4BE4-AAB6-E1973FC8B603}">
      <dgm:prSet/>
      <dgm:spPr/>
      <dgm:t>
        <a:bodyPr/>
        <a:lstStyle/>
        <a:p>
          <a:endParaRPr lang="en-US"/>
        </a:p>
      </dgm:t>
    </dgm:pt>
    <dgm:pt modelId="{FA6C0D24-58FD-4B57-92DC-9E7C3CD409D4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6670" tIns="17780" rIns="26670" bIns="17780" numCol="1" spcCol="1270" anchor="ctr" anchorCtr="0"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try to figure out new words by using the words around it, pictures or roots and affixes.</a:t>
          </a:r>
        </a:p>
      </dgm:t>
    </dgm:pt>
    <dgm:pt modelId="{86639EE3-90DD-46B9-A321-6CEF244687E4}" type="parTrans" cxnId="{5A19A79C-0F9D-4D87-9CDD-D404A32EA84E}">
      <dgm:prSet/>
      <dgm:spPr/>
      <dgm:t>
        <a:bodyPr/>
        <a:lstStyle/>
        <a:p>
          <a:endParaRPr lang="en-US"/>
        </a:p>
      </dgm:t>
    </dgm:pt>
    <dgm:pt modelId="{EEF9057E-D353-4EBD-B4A6-9D6630E2C255}" type="sibTrans" cxnId="{5A19A79C-0F9D-4D87-9CDD-D404A32EA84E}">
      <dgm:prSet/>
      <dgm:spPr/>
      <dgm:t>
        <a:bodyPr/>
        <a:lstStyle/>
        <a:p>
          <a:endParaRPr lang="en-US"/>
        </a:p>
      </dgm:t>
    </dgm:pt>
    <dgm:pt modelId="{AB058D04-3825-4BA9-AF01-31047AC3FD17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participate in conversations by asking and answering questions that match the topic</a:t>
          </a:r>
        </a:p>
      </dgm:t>
    </dgm:pt>
    <dgm:pt modelId="{511A321D-D5B9-4B41-8F79-33706EF83D97}" type="parTrans" cxnId="{C1BD8360-BCBE-4490-9B6F-E397EE9C7A0B}">
      <dgm:prSet/>
      <dgm:spPr/>
      <dgm:t>
        <a:bodyPr/>
        <a:lstStyle/>
        <a:p>
          <a:endParaRPr lang="en-US"/>
        </a:p>
      </dgm:t>
    </dgm:pt>
    <dgm:pt modelId="{27F576AD-2126-427C-A2A8-FA41FDECAE4E}" type="sibTrans" cxnId="{C1BD8360-BCBE-4490-9B6F-E397EE9C7A0B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52926" custLinFactNeighborX="-1386" custLinFactNeighborY="693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2"/>
      <dgm:spPr/>
    </dgm:pt>
    <dgm:pt modelId="{DF297463-A511-450B-8B9A-210F5EDA757E}" type="pres">
      <dgm:prSet presAssocID="{C3330B1A-03C9-47A7-A2CC-E65B63687A6A}" presName="childText" presStyleLbl="bgAcc1" presStyleIdx="0" presStyleCnt="22" custScaleX="182665" custScaleY="86614" custLinFactNeighborX="-6433" custLinFactNeighborY="-5540">
        <dgm:presLayoutVars>
          <dgm:bulletEnabled val="1"/>
        </dgm:presLayoutVars>
      </dgm:prSet>
      <dgm:spPr/>
    </dgm:pt>
    <dgm:pt modelId="{F9E22586-1E86-4A6D-955B-8688168C1A39}" type="pres">
      <dgm:prSet presAssocID="{F4E6AB8F-9DB2-4727-87CE-D4D93E5C4E0B}" presName="Name13" presStyleLbl="parChTrans1D2" presStyleIdx="1" presStyleCnt="22"/>
      <dgm:spPr/>
    </dgm:pt>
    <dgm:pt modelId="{943A860E-F0AE-49B6-99C2-3FA4D9575E0C}" type="pres">
      <dgm:prSet presAssocID="{58906376-1BCB-4B05-80E0-7F7384E407B7}" presName="childText" presStyleLbl="bgAcc1" presStyleIdx="1" presStyleCnt="22" custScaleX="188574" custScaleY="112957" custLinFactNeighborX="-6970" custLinFactNeighborY="-17494">
        <dgm:presLayoutVars>
          <dgm:bulletEnabled val="1"/>
        </dgm:presLayoutVars>
      </dgm:prSet>
      <dgm:spPr/>
    </dgm:pt>
    <dgm:pt modelId="{19889EEF-D87A-4317-B59C-8A7C77C5BF9D}" type="pres">
      <dgm:prSet presAssocID="{581B8F9A-7A1C-4937-83AA-4465C8BE7D20}" presName="Name13" presStyleLbl="parChTrans1D2" presStyleIdx="2" presStyleCnt="22"/>
      <dgm:spPr/>
    </dgm:pt>
    <dgm:pt modelId="{EA58D45D-CB6A-4591-9326-BD5355D997F4}" type="pres">
      <dgm:prSet presAssocID="{7B6DF93D-8350-42A1-8CA6-B60AD38DC281}" presName="childText" presStyleLbl="bgAcc1" presStyleIdx="2" presStyleCnt="22" custScaleX="190423" custScaleY="117532" custLinFactNeighborX="-6915" custLinFactNeighborY="-24768">
        <dgm:presLayoutVars>
          <dgm:bulletEnabled val="1"/>
        </dgm:presLayoutVars>
      </dgm:prSet>
      <dgm:spPr/>
    </dgm:pt>
    <dgm:pt modelId="{D5321612-3D00-425E-86E8-036FF8D6585A}" type="pres">
      <dgm:prSet presAssocID="{0BB29E6B-F657-40DA-8174-5CDB4463B5D9}" presName="Name13" presStyleLbl="parChTrans1D2" presStyleIdx="3" presStyleCnt="22"/>
      <dgm:spPr/>
    </dgm:pt>
    <dgm:pt modelId="{5478B56F-6B08-48F0-A3A6-81DF80750DCE}" type="pres">
      <dgm:prSet presAssocID="{D23F3A20-1E90-42BE-91F3-C151DCEE4C8E}" presName="childText" presStyleLbl="bgAcc1" presStyleIdx="3" presStyleCnt="22" custScaleX="192740" custLinFactNeighborX="-6915" custLinFactNeighborY="-32432">
        <dgm:presLayoutVars>
          <dgm:bulletEnabled val="1"/>
        </dgm:presLayoutVars>
      </dgm:prSet>
      <dgm:spPr/>
    </dgm:pt>
    <dgm:pt modelId="{E1BA17CB-9B84-421F-8F7E-CAF455715B52}" type="pres">
      <dgm:prSet presAssocID="{9E3ADA29-D5F1-4993-AA9F-55EEC5205460}" presName="Name13" presStyleLbl="parChTrans1D2" presStyleIdx="4" presStyleCnt="22"/>
      <dgm:spPr/>
    </dgm:pt>
    <dgm:pt modelId="{26EAD088-23CA-4918-85ED-ADE9CEE1732F}" type="pres">
      <dgm:prSet presAssocID="{DA9A47CB-C310-4DA3-8399-CAA914599B54}" presName="childText" presStyleLbl="bgAcc1" presStyleIdx="4" presStyleCnt="22" custScaleX="191417" custScaleY="114401" custLinFactNeighborX="-4610" custLinFactNeighborY="-41516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176891" custLinFactNeighborX="-1515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672EEF23-5B1C-4350-B1C3-C3328451766B}" type="pres">
      <dgm:prSet presAssocID="{CD7B9589-E86B-47E7-90E0-3DC43CB9161B}" presName="Name13" presStyleLbl="parChTrans1D2" presStyleIdx="5" presStyleCnt="22"/>
      <dgm:spPr/>
    </dgm:pt>
    <dgm:pt modelId="{32985AA5-943C-46B0-8EDE-136C9B58BF98}" type="pres">
      <dgm:prSet presAssocID="{EF98AF07-32A6-4899-881C-2815FC21B549}" presName="childText" presStyleLbl="bgAcc1" presStyleIdx="5" presStyleCnt="22" custScaleX="212029" custLinFactNeighborX="-6682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22"/>
      <dgm:spPr/>
    </dgm:pt>
    <dgm:pt modelId="{78412B39-62DF-46EE-A12E-65DBFA8E27B5}" type="pres">
      <dgm:prSet presAssocID="{B4B216AA-0D51-473B-B440-27DE7C857922}" presName="childText" presStyleLbl="bgAcc1" presStyleIdx="6" presStyleCnt="22" custScaleX="218966" custScaleY="96896" custLinFactNeighborX="-10653" custLinFactNeighborY="-7109">
        <dgm:presLayoutVars>
          <dgm:bulletEnabled val="1"/>
        </dgm:presLayoutVars>
      </dgm:prSet>
      <dgm:spPr/>
    </dgm:pt>
    <dgm:pt modelId="{3EA892BA-4CD5-4AD0-B0B4-E079BFF0374E}" type="pres">
      <dgm:prSet presAssocID="{87F9370B-4924-48E6-8C53-A6DF93058148}" presName="Name13" presStyleLbl="parChTrans1D2" presStyleIdx="7" presStyleCnt="22"/>
      <dgm:spPr/>
    </dgm:pt>
    <dgm:pt modelId="{6728FFA5-1260-4B1B-B011-2B1373F80D1B}" type="pres">
      <dgm:prSet presAssocID="{4FA15A84-0EC5-4C83-89F8-7180C26FBA64}" presName="childText" presStyleLbl="bgAcc1" presStyleIdx="7" presStyleCnt="22" custScaleX="221481" custScaleY="109392" custLinFactNeighborX="-10653" custLinFactNeighborY="-19522">
        <dgm:presLayoutVars>
          <dgm:bulletEnabled val="1"/>
        </dgm:presLayoutVars>
      </dgm:prSet>
      <dgm:spPr/>
    </dgm:pt>
    <dgm:pt modelId="{BA6C8498-1684-4155-85D2-DB641DDE040D}" type="pres">
      <dgm:prSet presAssocID="{8170CF3E-1E05-4449-8CE0-524201988BF7}" presName="Name13" presStyleLbl="parChTrans1D2" presStyleIdx="8" presStyleCnt="22"/>
      <dgm:spPr/>
    </dgm:pt>
    <dgm:pt modelId="{F4EFE308-C8C8-4622-9AE3-82B02C4DAE88}" type="pres">
      <dgm:prSet presAssocID="{68824B9A-78C5-427E-A229-4C05C70951A1}" presName="childText" presStyleLbl="bgAcc1" presStyleIdx="8" presStyleCnt="22" custScaleX="215166" custLinFactNeighborX="-7892" custLinFactNeighborY="-29672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9" presStyleCnt="22"/>
      <dgm:spPr/>
    </dgm:pt>
    <dgm:pt modelId="{1ED168A6-FC7A-4259-86A4-5BED0016657B}" type="pres">
      <dgm:prSet presAssocID="{561BA37C-FA11-4077-BE2B-54D3CD13A6D9}" presName="childText" presStyleLbl="bgAcc1" presStyleIdx="9" presStyleCnt="22" custScaleX="221815" custScaleY="112712" custLinFactNeighborX="-10867" custLinFactNeighborY="-40582">
        <dgm:presLayoutVars>
          <dgm:bulletEnabled val="1"/>
        </dgm:presLayoutVars>
      </dgm:prSet>
      <dgm:spPr/>
    </dgm:pt>
    <dgm:pt modelId="{043DE68C-E3C6-42ED-8D39-B4AEE1E6B983}" type="pres">
      <dgm:prSet presAssocID="{E0C93262-25E7-4790-B423-3AA828E1ED3A}" presName="Name13" presStyleLbl="parChTrans1D2" presStyleIdx="10" presStyleCnt="22"/>
      <dgm:spPr/>
    </dgm:pt>
    <dgm:pt modelId="{6C5858BD-2F7D-4349-92BE-BFBDA6BD0E34}" type="pres">
      <dgm:prSet presAssocID="{E8B36589-A900-4931-B330-10186D766B6A}" presName="childText" presStyleLbl="bgAcc1" presStyleIdx="10" presStyleCnt="22" custScaleX="214982" custLinFactNeighborX="-5910" custLinFactNeighborY="-49002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83256" custLinFactNeighborX="5891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1" presStyleCnt="22"/>
      <dgm:spPr/>
    </dgm:pt>
    <dgm:pt modelId="{F7510867-70CA-4F2A-822F-3385584A539A}" type="pres">
      <dgm:prSet presAssocID="{17C442B5-CC9F-4F7B-9FA1-8C942E5F0288}" presName="childText" presStyleLbl="bgAcc1" presStyleIdx="11" presStyleCnt="22" custScaleX="210695" custScaleY="121383" custLinFactNeighborX="-4494" custLinFactNeighborY="-224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2" presStyleCnt="22"/>
      <dgm:spPr/>
    </dgm:pt>
    <dgm:pt modelId="{80395ED7-63FC-4D49-BC9E-E44A2E2EA106}" type="pres">
      <dgm:prSet presAssocID="{A57066E6-8FDA-4612-9CD9-7099483D4F83}" presName="childText" presStyleLbl="bgAcc1" presStyleIdx="12" presStyleCnt="22" custScaleX="208895" custScaleY="95420" custLinFactNeighborX="-5993" custLinFactNeighborY="-15162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22"/>
      <dgm:spPr/>
    </dgm:pt>
    <dgm:pt modelId="{B9D985C4-9442-44DD-96E3-CB96F13060BF}" type="pres">
      <dgm:prSet presAssocID="{A491C974-47B2-4917-997D-3A9BE4E638F9}" presName="childText" presStyleLbl="bgAcc1" presStyleIdx="13" presStyleCnt="22" custScaleX="213895" custScaleY="87899" custLinFactNeighborX="-5993" custLinFactNeighborY="-27963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22"/>
      <dgm:spPr/>
    </dgm:pt>
    <dgm:pt modelId="{5F719075-5D50-47FC-B266-EA7C7EC669A1}" type="pres">
      <dgm:prSet presAssocID="{883042C2-40B7-425A-88DA-28D1D82F33FD}" presName="childText" presStyleLbl="bgAcc1" presStyleIdx="14" presStyleCnt="22" custScaleX="211603" custScaleY="96805" custLinFactNeighborX="-5993" custLinFactNeighborY="-35321">
        <dgm:presLayoutVars>
          <dgm:bulletEnabled val="1"/>
        </dgm:presLayoutVars>
      </dgm:prSet>
      <dgm:spPr/>
    </dgm:pt>
    <dgm:pt modelId="{83100F34-30DD-44D2-B69C-A1E33ACDAA89}" type="pres">
      <dgm:prSet presAssocID="{DC08026A-5358-4A20-B79E-EAD0DC2B1663}" presName="Name13" presStyleLbl="parChTrans1D2" presStyleIdx="15" presStyleCnt="22"/>
      <dgm:spPr/>
    </dgm:pt>
    <dgm:pt modelId="{1E7EDEBF-F9B9-4981-AC03-8E656A88A1C6}" type="pres">
      <dgm:prSet presAssocID="{F4676E00-E9A7-47FE-A324-4C801562F71B}" presName="childText" presStyleLbl="bgAcc1" presStyleIdx="15" presStyleCnt="22" custScaleX="217177" custScaleY="95134" custLinFactNeighborX="-5993" custLinFactNeighborY="-45895">
        <dgm:presLayoutVars>
          <dgm:bulletEnabled val="1"/>
        </dgm:presLayoutVars>
      </dgm:prSet>
      <dgm:spPr/>
    </dgm:pt>
    <dgm:pt modelId="{5DDC1AFD-2DE3-4737-9674-347CC3B5A4F5}" type="pres">
      <dgm:prSet presAssocID="{511A321D-D5B9-4B41-8F79-33706EF83D97}" presName="Name13" presStyleLbl="parChTrans1D2" presStyleIdx="16" presStyleCnt="22"/>
      <dgm:spPr/>
    </dgm:pt>
    <dgm:pt modelId="{EE7ABD13-40D4-4A77-BE47-7116DC06AD49}" type="pres">
      <dgm:prSet presAssocID="{AB058D04-3825-4BA9-AF01-31047AC3FD17}" presName="childText" presStyleLbl="bgAcc1" presStyleIdx="16" presStyleCnt="22" custScaleX="215632" custScaleY="137972" custLinFactNeighborX="-1737" custLinFactNeighborY="-53559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87031" custLinFactNeighborX="-1053" custLinFactNeighborY="-693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9C6E15DA-ED3A-4E1A-8269-7E08AD1B98ED}" type="pres">
      <dgm:prSet presAssocID="{C32F7E0F-E6B1-4698-8F8A-2138F5B57F5F}" presName="Name13" presStyleLbl="parChTrans1D2" presStyleIdx="17" presStyleCnt="22"/>
      <dgm:spPr/>
    </dgm:pt>
    <dgm:pt modelId="{F5E66F7B-3714-4325-981E-4A1A1E09B733}" type="pres">
      <dgm:prSet presAssocID="{6B7E4332-E0BB-45B1-9971-D4664E68B243}" presName="childText" presStyleLbl="bgAcc1" presStyleIdx="17" presStyleCnt="22" custScaleX="216337" custScaleY="114261" custLinFactNeighborX="-11986">
        <dgm:presLayoutVars>
          <dgm:bulletEnabled val="1"/>
        </dgm:presLayoutVars>
      </dgm:prSet>
      <dgm:spPr/>
    </dgm:pt>
    <dgm:pt modelId="{EDA51936-1867-4AA5-92B8-FACCEDB24610}" type="pres">
      <dgm:prSet presAssocID="{030B3529-1766-41F3-96A8-CF9E3593F424}" presName="Name13" presStyleLbl="parChTrans1D2" presStyleIdx="18" presStyleCnt="22"/>
      <dgm:spPr/>
    </dgm:pt>
    <dgm:pt modelId="{2ECB4697-D81F-4FB9-9A05-045160521CEE}" type="pres">
      <dgm:prSet presAssocID="{288D851D-45CE-4ECB-AA53-A1482C7651A3}" presName="childText" presStyleLbl="bgAcc1" presStyleIdx="18" presStyleCnt="22" custScaleX="224985" custScaleY="117012" custLinFactNeighborX="-11986" custLinFactNeighborY="-7375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9" presStyleCnt="22"/>
      <dgm:spPr/>
    </dgm:pt>
    <dgm:pt modelId="{0E848A71-D174-48AD-8A80-868C965BA9A9}" type="pres">
      <dgm:prSet presAssocID="{CBCBFF23-13FE-478E-8EF4-6E5CDA9338E1}" presName="childText" presStyleLbl="bgAcc1" presStyleIdx="19" presStyleCnt="22" custAng="0" custScaleX="225782" custScaleY="131363" custLinFactNeighborX="-11986" custLinFactNeighborY="-21393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20" presStyleCnt="22"/>
      <dgm:spPr/>
    </dgm:pt>
    <dgm:pt modelId="{32A78BD6-E0B9-43F5-987C-37B8D8B879CB}" type="pres">
      <dgm:prSet presAssocID="{3AD9C701-37C8-4294-A350-23BAC59EB7C3}" presName="childText" presStyleLbl="bgAcc1" presStyleIdx="20" presStyleCnt="22" custScaleX="226522" custScaleY="109066" custLinFactNeighborX="-11986" custLinFactNeighborY="-31713">
        <dgm:presLayoutVars>
          <dgm:bulletEnabled val="1"/>
        </dgm:presLayoutVars>
      </dgm:prSet>
      <dgm:spPr/>
    </dgm:pt>
    <dgm:pt modelId="{5B95E716-E847-48FB-9BED-33BBE4C245CB}" type="pres">
      <dgm:prSet presAssocID="{86639EE3-90DD-46B9-A321-6CEF244687E4}" presName="Name13" presStyleLbl="parChTrans1D2" presStyleIdx="21" presStyleCnt="22"/>
      <dgm:spPr/>
    </dgm:pt>
    <dgm:pt modelId="{22A11E9A-65DF-405A-8A1B-6346F9A4A9E0}" type="pres">
      <dgm:prSet presAssocID="{FA6C0D24-58FD-4B57-92DC-9E7C3CD409D4}" presName="childText" presStyleLbl="bgAcc1" presStyleIdx="21" presStyleCnt="22" custScaleX="218980" custScaleY="117194" custLinFactNeighborX="-6446" custLinFactNeighborY="-42125">
        <dgm:presLayoutVars>
          <dgm:bulletEnabled val="1"/>
        </dgm:presLayoutVars>
      </dgm:prSet>
      <dgm:spPr>
        <a:xfrm>
          <a:off x="8235968" y="4221315"/>
          <a:ext cx="2258599" cy="755475"/>
        </a:xfrm>
        <a:prstGeom prst="roundRect">
          <a:avLst>
            <a:gd name="adj" fmla="val 10000"/>
          </a:avLst>
        </a:prstGeom>
      </dgm:spPr>
    </dgm:pt>
  </dgm:ptLst>
  <dgm:cxnLst>
    <dgm:cxn modelId="{A1D92000-C4F1-4878-88F9-16D7039876EA}" type="presOf" srcId="{11538322-46AD-4CC2-8200-BF13216A4B7E}" destId="{A0423C1F-888C-430D-960A-5EEEFFE0D9EE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5B8F4410-020F-4596-AF5B-F6ED4C71CF85}" type="presOf" srcId="{288D851D-45CE-4ECB-AA53-A1482C7651A3}" destId="{2ECB4697-D81F-4FB9-9A05-045160521CEE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36834623-E3A7-424D-A666-2A4BDE6B055A}" type="presOf" srcId="{2748EFCC-CDE4-4FE6-A5C6-B25784282F6B}" destId="{D6A7DC38-C43A-4C89-8FA9-B70217BA481B}" srcOrd="0" destOrd="0" presId="urn:microsoft.com/office/officeart/2005/8/layout/hierarchy3"/>
    <dgm:cxn modelId="{0B9B1526-8A54-48D5-B02A-50AE1DD552C0}" type="presOf" srcId="{883042C2-40B7-425A-88DA-28D1D82F33FD}" destId="{5F719075-5D50-47FC-B266-EA7C7EC669A1}" srcOrd="0" destOrd="0" presId="urn:microsoft.com/office/officeart/2005/8/layout/hierarchy3"/>
    <dgm:cxn modelId="{DB472D2C-D3FA-44E6-8C67-7D539ABBAB0C}" type="presOf" srcId="{511A321D-D5B9-4B41-8F79-33706EF83D97}" destId="{5DDC1AFD-2DE3-4737-9674-347CC3B5A4F5}" srcOrd="0" destOrd="0" presId="urn:microsoft.com/office/officeart/2005/8/layout/hierarchy3"/>
    <dgm:cxn modelId="{5802E62E-9B18-46E5-B078-267805503C22}" type="presOf" srcId="{030B3529-1766-41F3-96A8-CF9E3593F424}" destId="{EDA51936-1867-4AA5-92B8-FACCEDB24610}" srcOrd="0" destOrd="0" presId="urn:microsoft.com/office/officeart/2005/8/layout/hierarchy3"/>
    <dgm:cxn modelId="{0A9BA231-3369-4F03-B110-BE9C2C52A164}" type="presOf" srcId="{F4676E00-E9A7-47FE-A324-4C801562F71B}" destId="{1E7EDEBF-F9B9-4981-AC03-8E656A88A1C6}" srcOrd="0" destOrd="0" presId="urn:microsoft.com/office/officeart/2005/8/layout/hierarchy3"/>
    <dgm:cxn modelId="{15F1B831-F0D1-47FF-963A-BD142DC2D448}" type="presOf" srcId="{DA9A47CB-C310-4DA3-8399-CAA914599B54}" destId="{26EAD088-23CA-4918-85ED-ADE9CEE1732F}" srcOrd="0" destOrd="0" presId="urn:microsoft.com/office/officeart/2005/8/layout/hierarchy3"/>
    <dgm:cxn modelId="{C5B19434-DD74-4249-A4E1-23768F6E11A5}" type="presOf" srcId="{CBCBFF23-13FE-478E-8EF4-6E5CDA9338E1}" destId="{0E848A71-D174-48AD-8A80-868C965BA9A9}" srcOrd="0" destOrd="0" presId="urn:microsoft.com/office/officeart/2005/8/layout/hierarchy3"/>
    <dgm:cxn modelId="{F4F37E35-96A4-454A-AA5C-526560670850}" srcId="{99A6C944-06B8-421D-A63F-D9A5042DF3C9}" destId="{D23F3A20-1E90-42BE-91F3-C151DCEE4C8E}" srcOrd="3" destOrd="0" parTransId="{0BB29E6B-F657-40DA-8174-5CDB4463B5D9}" sibTransId="{2E756828-2722-4134-AFB6-8A053422FBBE}"/>
    <dgm:cxn modelId="{55B3CD35-BA17-47ED-9C77-B614DFEC94D5}" type="presOf" srcId="{E8B36589-A900-4931-B330-10186D766B6A}" destId="{6C5858BD-2F7D-4349-92BE-BFBDA6BD0E34}" srcOrd="0" destOrd="0" presId="urn:microsoft.com/office/officeart/2005/8/layout/hierarchy3"/>
    <dgm:cxn modelId="{AA17F535-DE77-4ED7-B76E-E69104961619}" type="presOf" srcId="{E0C93262-25E7-4790-B423-3AA828E1ED3A}" destId="{043DE68C-E3C6-42ED-8D39-B4AEE1E6B983}" srcOrd="0" destOrd="0" presId="urn:microsoft.com/office/officeart/2005/8/layout/hierarchy3"/>
    <dgm:cxn modelId="{4C061336-FE2D-4FA7-8ECF-425B204610CF}" srcId="{0907AC67-44F4-4C20-9E1B-CD837E029BD9}" destId="{EF98AF07-32A6-4899-881C-2815FC21B549}" srcOrd="0" destOrd="0" parTransId="{CD7B9589-E86B-47E7-90E0-3DC43CB9161B}" sibTransId="{B8A8526E-16BA-4DC3-889E-3CD8FAB161F2}"/>
    <dgm:cxn modelId="{6412B538-856B-4CE7-AB18-3389B0EE1572}" type="presOf" srcId="{83F11DA5-71D1-4BE1-971A-A247F04EA577}" destId="{B400CA7E-8B77-4681-B3FE-99D00B5810EE}" srcOrd="0" destOrd="0" presId="urn:microsoft.com/office/officeart/2005/8/layout/hierarchy3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FBF9AE5C-022F-4203-9744-F1BFDE3F831D}" type="presOf" srcId="{99A6C944-06B8-421D-A63F-D9A5042DF3C9}" destId="{242EA73F-34E2-4437-867D-8E9E8C062D9D}" srcOrd="0" destOrd="0" presId="urn:microsoft.com/office/officeart/2005/8/layout/hierarchy3"/>
    <dgm:cxn modelId="{3219D35D-E1C3-4D84-91CB-443F7F6B73B4}" type="presOf" srcId="{A0B6580F-1E7F-4989-BA3E-A7B3121A3897}" destId="{FE9B0786-9C6B-4AD7-A409-ED87A398F2B0}" srcOrd="0" destOrd="0" presId="urn:microsoft.com/office/officeart/2005/8/layout/hierarchy3"/>
    <dgm:cxn modelId="{EE60A35E-5326-4AD5-BA30-4E7793ECC426}" type="presOf" srcId="{FEA9C3D2-E553-4405-86E2-2F07E5E7588A}" destId="{A5EBC5C2-6641-4814-8FE0-4B646803A014}" srcOrd="0" destOrd="0" presId="urn:microsoft.com/office/officeart/2005/8/layout/hierarchy3"/>
    <dgm:cxn modelId="{42022960-823D-46E1-B795-2B0B1AF45ABE}" type="presOf" srcId="{0BB29E6B-F657-40DA-8174-5CDB4463B5D9}" destId="{D5321612-3D00-425E-86E8-036FF8D6585A}" srcOrd="0" destOrd="0" presId="urn:microsoft.com/office/officeart/2005/8/layout/hierarchy3"/>
    <dgm:cxn modelId="{C1BD8360-BCBE-4490-9B6F-E397EE9C7A0B}" srcId="{FEA9C3D2-E553-4405-86E2-2F07E5E7588A}" destId="{AB058D04-3825-4BA9-AF01-31047AC3FD17}" srcOrd="5" destOrd="0" parTransId="{511A321D-D5B9-4B41-8F79-33706EF83D97}" sibTransId="{27F576AD-2126-427C-A2A8-FA41FDECAE4E}"/>
    <dgm:cxn modelId="{CAC8B060-3F38-4D06-9FE2-1B7736543B54}" type="presOf" srcId="{99A6C944-06B8-421D-A63F-D9A5042DF3C9}" destId="{795A0B50-A8C2-44DC-9773-F6BF55470E82}" srcOrd="1" destOrd="0" presId="urn:microsoft.com/office/officeart/2005/8/layout/hierarchy3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0A6E2368-973C-49B2-84A8-A12CEDF6F953}" type="presOf" srcId="{AB058D04-3825-4BA9-AF01-31047AC3FD17}" destId="{EE7ABD13-40D4-4A77-BE47-7116DC06AD49}" srcOrd="0" destOrd="0" presId="urn:microsoft.com/office/officeart/2005/8/layout/hierarchy3"/>
    <dgm:cxn modelId="{C551C169-F08C-4CEF-876A-121BBB1D1745}" type="presOf" srcId="{C3330B1A-03C9-47A7-A2CC-E65B63687A6A}" destId="{DF297463-A511-450B-8B9A-210F5EDA757E}" srcOrd="0" destOrd="0" presId="urn:microsoft.com/office/officeart/2005/8/layout/hierarchy3"/>
    <dgm:cxn modelId="{4870354B-19E5-44A1-8646-DA056034D234}" type="presOf" srcId="{7B6DF93D-8350-42A1-8CA6-B60AD38DC281}" destId="{EA58D45D-CB6A-4591-9326-BD5355D997F4}" srcOrd="0" destOrd="0" presId="urn:microsoft.com/office/officeart/2005/8/layout/hierarchy3"/>
    <dgm:cxn modelId="{85A9096C-4B4F-4460-A2C9-CFA342366BEE}" type="presOf" srcId="{D23F3A20-1E90-42BE-91F3-C151DCEE4C8E}" destId="{5478B56F-6B08-48F0-A3A6-81DF80750DCE}" srcOrd="0" destOrd="0" presId="urn:microsoft.com/office/officeart/2005/8/layout/hierarchy3"/>
    <dgm:cxn modelId="{5144256E-5E42-4FCE-A59A-42CAE3D4CBEC}" type="presOf" srcId="{472FAEE3-2CB8-4968-9BB6-321860A96D58}" destId="{81480097-026C-4291-BE30-871E56162BDA}" srcOrd="0" destOrd="0" presId="urn:microsoft.com/office/officeart/2005/8/layout/hierarchy3"/>
    <dgm:cxn modelId="{9D69674F-E0F0-4810-8C0A-1A900F6C00B5}" srcId="{FEA9C3D2-E553-4405-86E2-2F07E5E7588A}" destId="{A491C974-47B2-4917-997D-3A9BE4E638F9}" srcOrd="2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48628C50-7C91-4AF5-A406-DC21127C42DF}" type="presOf" srcId="{DC08026A-5358-4A20-B79E-EAD0DC2B1663}" destId="{83100F34-30DD-44D2-B69C-A1E33ACDAA89}" srcOrd="0" destOrd="0" presId="urn:microsoft.com/office/officeart/2005/8/layout/hierarchy3"/>
    <dgm:cxn modelId="{0F303452-3BE9-4821-99FD-57AE18CDDD4D}" type="presOf" srcId="{A491C974-47B2-4917-997D-3A9BE4E638F9}" destId="{B9D985C4-9442-44DD-96E3-CB96F13060BF}" srcOrd="0" destOrd="0" presId="urn:microsoft.com/office/officeart/2005/8/layout/hierarchy3"/>
    <dgm:cxn modelId="{4F2C4B73-0C27-45B2-88C9-CFA2375B9595}" srcId="{99A6C944-06B8-421D-A63F-D9A5042DF3C9}" destId="{DA9A47CB-C310-4DA3-8399-CAA914599B54}" srcOrd="4" destOrd="0" parTransId="{9E3ADA29-D5F1-4993-AA9F-55EEC5205460}" sibTransId="{9FC94519-907C-4366-BF4B-BB63DB646678}"/>
    <dgm:cxn modelId="{265A9854-B01F-4EEC-B20A-5B901FD85ADA}" type="presOf" srcId="{FEA9C3D2-E553-4405-86E2-2F07E5E7588A}" destId="{66DC7F78-A428-4FF7-A84F-033ABA39B632}" srcOrd="1" destOrd="0" presId="urn:microsoft.com/office/officeart/2005/8/layout/hierarchy3"/>
    <dgm:cxn modelId="{FE053755-3692-4A06-B56C-323179834B03}" type="presOf" srcId="{86639EE3-90DD-46B9-A321-6CEF244687E4}" destId="{5B95E716-E847-48FB-9BED-33BBE4C245CB}" srcOrd="0" destOrd="0" presId="urn:microsoft.com/office/officeart/2005/8/layout/hierarchy3"/>
    <dgm:cxn modelId="{512B0158-B423-4FDD-9A4D-7DEABBA28775}" type="presOf" srcId="{581B8F9A-7A1C-4937-83AA-4465C8BE7D20}" destId="{19889EEF-D87A-4317-B59C-8A7C77C5BF9D}" srcOrd="0" destOrd="0" presId="urn:microsoft.com/office/officeart/2005/8/layout/hierarchy3"/>
    <dgm:cxn modelId="{B3CCD781-B446-48F6-BF5C-90226ED9874F}" type="presOf" srcId="{28D960F6-0D94-48BA-9E6C-C43A26BCA992}" destId="{55AB2A88-44EB-4964-8F6A-43ACF3D4605E}" srcOrd="0" destOrd="0" presId="urn:microsoft.com/office/officeart/2005/8/layout/hierarchy3"/>
    <dgm:cxn modelId="{ED097983-A991-4764-B759-582A63B6066C}" type="presOf" srcId="{561BA37C-FA11-4077-BE2B-54D3CD13A6D9}" destId="{1ED168A6-FC7A-4259-86A4-5BED0016657B}" srcOrd="0" destOrd="0" presId="urn:microsoft.com/office/officeart/2005/8/layout/hierarchy3"/>
    <dgm:cxn modelId="{77F0C687-12A3-471C-A514-92EAADF024AB}" type="presOf" srcId="{E430B8F9-2036-4FC6-87A7-77E1FF35C1B1}" destId="{28353B6D-F82F-401F-B693-B8AD55777E2E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476D448B-DDEF-4288-A9FD-2842E40281F2}" srcId="{0907AC67-44F4-4C20-9E1B-CD837E029BD9}" destId="{4FA15A84-0EC5-4C83-89F8-7180C26FBA64}" srcOrd="2" destOrd="0" parTransId="{87F9370B-4924-48E6-8C53-A6DF93058148}" sibTransId="{159E9071-851C-4545-B148-05B459099CE7}"/>
    <dgm:cxn modelId="{C605E28D-0CC1-461A-B278-378C4EAF11E2}" type="presOf" srcId="{0907AC67-44F4-4C20-9E1B-CD837E029BD9}" destId="{1D5953B2-9828-4938-A7A4-A9EB45341F1E}" srcOrd="1" destOrd="0" presId="urn:microsoft.com/office/officeart/2005/8/layout/hierarchy3"/>
    <dgm:cxn modelId="{B876528E-D6FA-4BE4-AAB6-E1973FC8B603}" srcId="{0907AC67-44F4-4C20-9E1B-CD837E029BD9}" destId="{E8B36589-A900-4931-B330-10186D766B6A}" srcOrd="5" destOrd="0" parTransId="{E0C93262-25E7-4790-B423-3AA828E1ED3A}" sibTransId="{76B580B0-BF0C-40C2-B6A7-43C30D2B0913}"/>
    <dgm:cxn modelId="{DE3B218F-32EC-4C68-AD9D-85E666B03F67}" srcId="{0907AC67-44F4-4C20-9E1B-CD837E029BD9}" destId="{68824B9A-78C5-427E-A229-4C05C70951A1}" srcOrd="3" destOrd="0" parTransId="{8170CF3E-1E05-4449-8CE0-524201988BF7}" sibTransId="{DD6C06ED-2715-48EB-B956-8906562CE2AD}"/>
    <dgm:cxn modelId="{3C268B95-0060-48AA-9260-14BC80691AE1}" type="presOf" srcId="{87F9370B-4924-48E6-8C53-A6DF93058148}" destId="{3EA892BA-4CD5-4AD0-B0B4-E079BFF0374E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5A19A79C-0F9D-4D87-9CDD-D404A32EA84E}" srcId="{E430B8F9-2036-4FC6-87A7-77E1FF35C1B1}" destId="{FA6C0D24-58FD-4B57-92DC-9E7C3CD409D4}" srcOrd="4" destOrd="0" parTransId="{86639EE3-90DD-46B9-A321-6CEF244687E4}" sibTransId="{EEF9057E-D353-4EBD-B4A6-9D6630E2C255}"/>
    <dgm:cxn modelId="{CDE0119E-4355-432A-85C5-DBA4B77E7A8F}" type="presOf" srcId="{22FC1F93-3482-43FD-920E-066D7019FA88}" destId="{21BFA57D-4E31-4350-A745-AE0E23F2FE20}" srcOrd="0" destOrd="0" presId="urn:microsoft.com/office/officeart/2005/8/layout/hierarchy3"/>
    <dgm:cxn modelId="{31A01CAB-ABD1-45EA-B209-5FFBF01BCD93}" type="presOf" srcId="{A57066E6-8FDA-4612-9CD9-7099483D4F83}" destId="{80395ED7-63FC-4D49-BC9E-E44A2E2EA106}" srcOrd="0" destOrd="0" presId="urn:microsoft.com/office/officeart/2005/8/layout/hierarchy3"/>
    <dgm:cxn modelId="{761C20AD-5277-4BDE-ADF2-EFCE5C7DF31B}" type="presOf" srcId="{E9318839-4B02-4F3B-84BE-57B90431A35E}" destId="{1D197A4B-7D55-481D-B3AA-BBB1B5189CED}" srcOrd="0" destOrd="0" presId="urn:microsoft.com/office/officeart/2005/8/layout/hierarchy3"/>
    <dgm:cxn modelId="{F814D4B1-F2E2-4730-94AD-A1F8990E3C4B}" srcId="{E430B8F9-2036-4FC6-87A7-77E1FF35C1B1}" destId="{CBCBFF23-13FE-478E-8EF4-6E5CDA9338E1}" srcOrd="2" destOrd="0" parTransId="{E9318839-4B02-4F3B-84BE-57B90431A35E}" sibTransId="{4CF81CD5-40A1-462E-83B0-CC8D493098F8}"/>
    <dgm:cxn modelId="{332EC8B7-25D1-4B27-96E1-712644EBB2AC}" srcId="{FEA9C3D2-E553-4405-86E2-2F07E5E7588A}" destId="{F4676E00-E9A7-47FE-A324-4C801562F71B}" srcOrd="4" destOrd="0" parTransId="{DC08026A-5358-4A20-B79E-EAD0DC2B1663}" sibTransId="{D5D93908-1E57-4C0B-9CAA-4904A439505B}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9B5E43C0-2C8F-448A-A964-3D511C2B10D3}" type="presOf" srcId="{9E3ADA29-D5F1-4993-AA9F-55EEC5205460}" destId="{E1BA17CB-9B84-421F-8F7E-CAF455715B52}" srcOrd="0" destOrd="0" presId="urn:microsoft.com/office/officeart/2005/8/layout/hierarchy3"/>
    <dgm:cxn modelId="{2E725DC1-D8AD-4945-A57B-5F4A90A8823F}" srcId="{E430B8F9-2036-4FC6-87A7-77E1FF35C1B1}" destId="{288D851D-45CE-4ECB-AA53-A1482C7651A3}" srcOrd="1" destOrd="0" parTransId="{030B3529-1766-41F3-96A8-CF9E3593F424}" sibTransId="{2ECDBBFE-C313-48B0-95A5-F925FE4D3700}"/>
    <dgm:cxn modelId="{1F2D72C3-5F0E-4446-BBEF-17D8E48893BA}" type="presOf" srcId="{17C442B5-CC9F-4F7B-9FA1-8C942E5F0288}" destId="{F7510867-70CA-4F2A-822F-3385584A539A}" srcOrd="0" destOrd="0" presId="urn:microsoft.com/office/officeart/2005/8/layout/hierarchy3"/>
    <dgm:cxn modelId="{36A78CC4-DCF3-45F1-A9D5-AF65355AB1A2}" type="presOf" srcId="{EEBA08B1-DE01-49DE-A992-0693F68327BC}" destId="{8C72554C-8017-401B-B8FA-21420243F1C2}" srcOrd="0" destOrd="0" presId="urn:microsoft.com/office/officeart/2005/8/layout/hierarchy3"/>
    <dgm:cxn modelId="{623843C9-C554-4344-BF78-29A84B2B1D12}" type="presOf" srcId="{58906376-1BCB-4B05-80E0-7F7384E407B7}" destId="{943A860E-F0AE-49B6-99C2-3FA4D9575E0C}" srcOrd="0" destOrd="0" presId="urn:microsoft.com/office/officeart/2005/8/layout/hierarchy3"/>
    <dgm:cxn modelId="{E23629CB-D96B-4A5D-AC0E-DBE7D3A38919}" type="presOf" srcId="{9546EBFC-56BA-447C-AB13-66C853AC85CB}" destId="{4E72C405-5C20-445D-8554-E71D09BE2B59}" srcOrd="0" destOrd="0" presId="urn:microsoft.com/office/officeart/2005/8/layout/hierarchy3"/>
    <dgm:cxn modelId="{C74CCBCB-E2AD-46D0-829D-19F32CD1ABFB}" type="presOf" srcId="{8170CF3E-1E05-4449-8CE0-524201988BF7}" destId="{BA6C8498-1684-4155-85D2-DB641DDE040D}" srcOrd="0" destOrd="0" presId="urn:microsoft.com/office/officeart/2005/8/layout/hierarchy3"/>
    <dgm:cxn modelId="{EA4416CC-2EA4-4BAB-B87B-E5669DE889F8}" srcId="{E430B8F9-2036-4FC6-87A7-77E1FF35C1B1}" destId="{6B7E4332-E0BB-45B1-9971-D4664E68B243}" srcOrd="0" destOrd="0" parTransId="{C32F7E0F-E6B1-4698-8F8A-2138F5B57F5F}" sibTransId="{6735DCDC-922B-4F28-B433-DC16204C6619}"/>
    <dgm:cxn modelId="{50442DCE-3CA3-4AD6-8610-D0BB64613331}" srcId="{99A6C944-06B8-421D-A63F-D9A5042DF3C9}" destId="{7B6DF93D-8350-42A1-8CA6-B60AD38DC281}" srcOrd="2" destOrd="0" parTransId="{581B8F9A-7A1C-4937-83AA-4465C8BE7D20}" sibTransId="{11642546-6899-4090-8DB4-952DD6D6CB6C}"/>
    <dgm:cxn modelId="{788AC3CF-B8C2-45BD-9D97-181D8DEE3874}" type="presOf" srcId="{68824B9A-78C5-427E-A229-4C05C70951A1}" destId="{F4EFE308-C8C8-4622-9AE3-82B02C4DAE88}" srcOrd="0" destOrd="0" presId="urn:microsoft.com/office/officeart/2005/8/layout/hierarchy3"/>
    <dgm:cxn modelId="{0785D3CF-8EC4-4872-9360-480449D9F484}" type="presOf" srcId="{0907AC67-44F4-4C20-9E1B-CD837E029BD9}" destId="{0606F975-EA0D-49E8-9A4C-E2D4B5186203}" srcOrd="0" destOrd="0" presId="urn:microsoft.com/office/officeart/2005/8/layout/hierarchy3"/>
    <dgm:cxn modelId="{F814BED3-3809-41A4-8AC8-D4DC4AE555C5}" srcId="{FEA9C3D2-E553-4405-86E2-2F07E5E7588A}" destId="{883042C2-40B7-425A-88DA-28D1D82F33FD}" srcOrd="3" destOrd="0" parTransId="{11538322-46AD-4CC2-8200-BF13216A4B7E}" sibTransId="{5D90A87C-174F-491D-93C1-31E40F5FC169}"/>
    <dgm:cxn modelId="{9CFFA6D6-EDDC-4D55-ABE7-066468326901}" type="presOf" srcId="{CD7B9589-E86B-47E7-90E0-3DC43CB9161B}" destId="{672EEF23-5B1C-4350-B1C3-C3328451766B}" srcOrd="0" destOrd="0" presId="urn:microsoft.com/office/officeart/2005/8/layout/hierarchy3"/>
    <dgm:cxn modelId="{464D27DF-3C45-43D9-8EB4-F76747C97497}" type="presOf" srcId="{6B7E4332-E0BB-45B1-9971-D4664E68B243}" destId="{F5E66F7B-3714-4325-981E-4A1A1E09B733}" srcOrd="0" destOrd="0" presId="urn:microsoft.com/office/officeart/2005/8/layout/hierarchy3"/>
    <dgm:cxn modelId="{CBF967DF-B7B9-47FA-AA29-6A108CD9F64F}" type="presOf" srcId="{C32F7E0F-E6B1-4698-8F8A-2138F5B57F5F}" destId="{9C6E15DA-ED3A-4E1A-8269-7E08AD1B98ED}" srcOrd="0" destOrd="0" presId="urn:microsoft.com/office/officeart/2005/8/layout/hierarchy3"/>
    <dgm:cxn modelId="{FF65CBDF-6469-4809-BBAF-D6A800ED7EED}" type="presOf" srcId="{4FA15A84-0EC5-4C83-89F8-7180C26FBA64}" destId="{6728FFA5-1260-4B1B-B011-2B1373F80D1B}" srcOrd="0" destOrd="0" presId="urn:microsoft.com/office/officeart/2005/8/layout/hierarchy3"/>
    <dgm:cxn modelId="{E7C0FFE1-21C3-4B82-BCA4-4CC5CC6439D3}" type="presOf" srcId="{F4E6AB8F-9DB2-4727-87CE-D4D93E5C4E0B}" destId="{F9E22586-1E86-4A6D-955B-8688168C1A39}" srcOrd="0" destOrd="0" presId="urn:microsoft.com/office/officeart/2005/8/layout/hierarchy3"/>
    <dgm:cxn modelId="{05A275E3-5DB2-414C-94F3-351ACC1471F4}" type="presOf" srcId="{FA6C0D24-58FD-4B57-92DC-9E7C3CD409D4}" destId="{22A11E9A-65DF-405A-8A1B-6346F9A4A9E0}" srcOrd="0" destOrd="0" presId="urn:microsoft.com/office/officeart/2005/8/layout/hierarchy3"/>
    <dgm:cxn modelId="{93CC16E5-4A23-45E0-AA1B-2F23EF751A4D}" type="presOf" srcId="{B4B216AA-0D51-473B-B440-27DE7C857922}" destId="{78412B39-62DF-46EE-A12E-65DBFA8E27B5}" srcOrd="0" destOrd="0" presId="urn:microsoft.com/office/officeart/2005/8/layout/hierarchy3"/>
    <dgm:cxn modelId="{5D3EC7EE-AB16-4D5B-A9D0-6EF38AA072CC}" srcId="{99A6C944-06B8-421D-A63F-D9A5042DF3C9}" destId="{58906376-1BCB-4B05-80E0-7F7384E407B7}" srcOrd="1" destOrd="0" parTransId="{F4E6AB8F-9DB2-4727-87CE-D4D93E5C4E0B}" sibTransId="{758AB75B-D78B-433B-ADF6-F04C1E3C7CD1}"/>
    <dgm:cxn modelId="{51A3C9EE-8818-4275-AA15-90EFCDAC4CA7}" type="presOf" srcId="{EF98AF07-32A6-4899-881C-2815FC21B549}" destId="{32985AA5-943C-46B0-8EDE-136C9B58BF98}" srcOrd="0" destOrd="0" presId="urn:microsoft.com/office/officeart/2005/8/layout/hierarchy3"/>
    <dgm:cxn modelId="{E5E9A0F3-B4AF-4E5B-AB93-51A52EBB4FF5}" type="presOf" srcId="{E430B8F9-2036-4FC6-87A7-77E1FF35C1B1}" destId="{6DBC7515-9E0C-4B4D-8C96-0AE1AC6C9F5B}" srcOrd="1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EC86C1F4-8EE1-4A00-81B8-C53A68ED57E5}" type="presOf" srcId="{3AD9C701-37C8-4294-A350-23BAC59EB7C3}" destId="{32A78BD6-E0B9-43F5-987C-37B8D8B879CB}" srcOrd="0" destOrd="0" presId="urn:microsoft.com/office/officeart/2005/8/layout/hierarchy3"/>
    <dgm:cxn modelId="{FF91FDAE-7DFF-4B0A-9BD7-835DFE1B3570}" type="presParOf" srcId="{FE9B0786-9C6B-4AD7-A409-ED87A398F2B0}" destId="{0F7A7922-8A88-4BD8-BA5C-6250DCB4FB65}" srcOrd="0" destOrd="0" presId="urn:microsoft.com/office/officeart/2005/8/layout/hierarchy3"/>
    <dgm:cxn modelId="{6B862FB7-B5CC-4C05-8E7A-E08136698343}" type="presParOf" srcId="{0F7A7922-8A88-4BD8-BA5C-6250DCB4FB65}" destId="{491E0690-3F03-4486-8E63-058BA028D367}" srcOrd="0" destOrd="0" presId="urn:microsoft.com/office/officeart/2005/8/layout/hierarchy3"/>
    <dgm:cxn modelId="{9BF63CB2-221F-48EE-A562-E41EE128217A}" type="presParOf" srcId="{491E0690-3F03-4486-8E63-058BA028D367}" destId="{242EA73F-34E2-4437-867D-8E9E8C062D9D}" srcOrd="0" destOrd="0" presId="urn:microsoft.com/office/officeart/2005/8/layout/hierarchy3"/>
    <dgm:cxn modelId="{F711A55B-1738-4203-8427-853847EB54EF}" type="presParOf" srcId="{491E0690-3F03-4486-8E63-058BA028D367}" destId="{795A0B50-A8C2-44DC-9773-F6BF55470E82}" srcOrd="1" destOrd="0" presId="urn:microsoft.com/office/officeart/2005/8/layout/hierarchy3"/>
    <dgm:cxn modelId="{2EE1D81A-C557-40F9-BCDE-C0BCD7A6A038}" type="presParOf" srcId="{0F7A7922-8A88-4BD8-BA5C-6250DCB4FB65}" destId="{0912568E-84A6-4E8A-A028-E629CEF0B080}" srcOrd="1" destOrd="0" presId="urn:microsoft.com/office/officeart/2005/8/layout/hierarchy3"/>
    <dgm:cxn modelId="{6A3896CE-7F9B-4403-9710-7DB5A21EB8E6}" type="presParOf" srcId="{0912568E-84A6-4E8A-A028-E629CEF0B080}" destId="{55AB2A88-44EB-4964-8F6A-43ACF3D4605E}" srcOrd="0" destOrd="0" presId="urn:microsoft.com/office/officeart/2005/8/layout/hierarchy3"/>
    <dgm:cxn modelId="{7A221889-E487-417C-BCEE-0B26A4DFEC0A}" type="presParOf" srcId="{0912568E-84A6-4E8A-A028-E629CEF0B080}" destId="{DF297463-A511-450B-8B9A-210F5EDA757E}" srcOrd="1" destOrd="0" presId="urn:microsoft.com/office/officeart/2005/8/layout/hierarchy3"/>
    <dgm:cxn modelId="{0F5EEE37-5009-4AEC-B403-54E55431CC87}" type="presParOf" srcId="{0912568E-84A6-4E8A-A028-E629CEF0B080}" destId="{F9E22586-1E86-4A6D-955B-8688168C1A39}" srcOrd="2" destOrd="0" presId="urn:microsoft.com/office/officeart/2005/8/layout/hierarchy3"/>
    <dgm:cxn modelId="{EB3F558A-1CAE-4339-BF90-DF79F1FEE09D}" type="presParOf" srcId="{0912568E-84A6-4E8A-A028-E629CEF0B080}" destId="{943A860E-F0AE-49B6-99C2-3FA4D9575E0C}" srcOrd="3" destOrd="0" presId="urn:microsoft.com/office/officeart/2005/8/layout/hierarchy3"/>
    <dgm:cxn modelId="{3B9EC18B-08B6-43DE-BF5A-79B6673BE0FE}" type="presParOf" srcId="{0912568E-84A6-4E8A-A028-E629CEF0B080}" destId="{19889EEF-D87A-4317-B59C-8A7C77C5BF9D}" srcOrd="4" destOrd="0" presId="urn:microsoft.com/office/officeart/2005/8/layout/hierarchy3"/>
    <dgm:cxn modelId="{928F8749-1DEF-4A3C-AF7D-D1A6C44D0BB6}" type="presParOf" srcId="{0912568E-84A6-4E8A-A028-E629CEF0B080}" destId="{EA58D45D-CB6A-4591-9326-BD5355D997F4}" srcOrd="5" destOrd="0" presId="urn:microsoft.com/office/officeart/2005/8/layout/hierarchy3"/>
    <dgm:cxn modelId="{7A467857-528A-417C-8713-C249DE835196}" type="presParOf" srcId="{0912568E-84A6-4E8A-A028-E629CEF0B080}" destId="{D5321612-3D00-425E-86E8-036FF8D6585A}" srcOrd="6" destOrd="0" presId="urn:microsoft.com/office/officeart/2005/8/layout/hierarchy3"/>
    <dgm:cxn modelId="{F4E89AB9-CA1B-497E-89B4-9BD4E3FF589B}" type="presParOf" srcId="{0912568E-84A6-4E8A-A028-E629CEF0B080}" destId="{5478B56F-6B08-48F0-A3A6-81DF80750DCE}" srcOrd="7" destOrd="0" presId="urn:microsoft.com/office/officeart/2005/8/layout/hierarchy3"/>
    <dgm:cxn modelId="{744CE6F1-1CE2-4B6E-A70E-884C22EF9196}" type="presParOf" srcId="{0912568E-84A6-4E8A-A028-E629CEF0B080}" destId="{E1BA17CB-9B84-421F-8F7E-CAF455715B52}" srcOrd="8" destOrd="0" presId="urn:microsoft.com/office/officeart/2005/8/layout/hierarchy3"/>
    <dgm:cxn modelId="{DE8B8F71-13F0-40CF-9945-E44C7FF61F81}" type="presParOf" srcId="{0912568E-84A6-4E8A-A028-E629CEF0B080}" destId="{26EAD088-23CA-4918-85ED-ADE9CEE1732F}" srcOrd="9" destOrd="0" presId="urn:microsoft.com/office/officeart/2005/8/layout/hierarchy3"/>
    <dgm:cxn modelId="{C5EFC28D-9976-4E01-92E2-582D997A2975}" type="presParOf" srcId="{FE9B0786-9C6B-4AD7-A409-ED87A398F2B0}" destId="{CD2B183E-298B-405C-8FE8-4CF7F5053FB4}" srcOrd="1" destOrd="0" presId="urn:microsoft.com/office/officeart/2005/8/layout/hierarchy3"/>
    <dgm:cxn modelId="{A2F1A785-A59F-4BB2-B026-3B5A90166629}" type="presParOf" srcId="{CD2B183E-298B-405C-8FE8-4CF7F5053FB4}" destId="{CE5700AE-9252-4652-B145-1B576DB9C852}" srcOrd="0" destOrd="0" presId="urn:microsoft.com/office/officeart/2005/8/layout/hierarchy3"/>
    <dgm:cxn modelId="{611B636A-D332-43A4-B85B-B5C842665671}" type="presParOf" srcId="{CE5700AE-9252-4652-B145-1B576DB9C852}" destId="{0606F975-EA0D-49E8-9A4C-E2D4B5186203}" srcOrd="0" destOrd="0" presId="urn:microsoft.com/office/officeart/2005/8/layout/hierarchy3"/>
    <dgm:cxn modelId="{57F2DABB-986D-42DA-848A-E7AA3022B2A6}" type="presParOf" srcId="{CE5700AE-9252-4652-B145-1B576DB9C852}" destId="{1D5953B2-9828-4938-A7A4-A9EB45341F1E}" srcOrd="1" destOrd="0" presId="urn:microsoft.com/office/officeart/2005/8/layout/hierarchy3"/>
    <dgm:cxn modelId="{890941A0-5DAC-4445-97D8-834A31C6BD98}" type="presParOf" srcId="{CD2B183E-298B-405C-8FE8-4CF7F5053FB4}" destId="{DB66D846-0BDA-44B7-BBA5-01AA1CC1F619}" srcOrd="1" destOrd="0" presId="urn:microsoft.com/office/officeart/2005/8/layout/hierarchy3"/>
    <dgm:cxn modelId="{E966B9F6-0B09-4F27-A258-1FD632770E0D}" type="presParOf" srcId="{DB66D846-0BDA-44B7-BBA5-01AA1CC1F619}" destId="{672EEF23-5B1C-4350-B1C3-C3328451766B}" srcOrd="0" destOrd="0" presId="urn:microsoft.com/office/officeart/2005/8/layout/hierarchy3"/>
    <dgm:cxn modelId="{D02D25D6-57E4-4492-B2F3-46BF954FF2C8}" type="presParOf" srcId="{DB66D846-0BDA-44B7-BBA5-01AA1CC1F619}" destId="{32985AA5-943C-46B0-8EDE-136C9B58BF98}" srcOrd="1" destOrd="0" presId="urn:microsoft.com/office/officeart/2005/8/layout/hierarchy3"/>
    <dgm:cxn modelId="{69B41128-D41F-4A90-827F-E8DB2C08C08B}" type="presParOf" srcId="{DB66D846-0BDA-44B7-BBA5-01AA1CC1F619}" destId="{21BFA57D-4E31-4350-A745-AE0E23F2FE20}" srcOrd="2" destOrd="0" presId="urn:microsoft.com/office/officeart/2005/8/layout/hierarchy3"/>
    <dgm:cxn modelId="{65FB5C07-6A7C-4619-A56A-69E7E4B15D14}" type="presParOf" srcId="{DB66D846-0BDA-44B7-BBA5-01AA1CC1F619}" destId="{78412B39-62DF-46EE-A12E-65DBFA8E27B5}" srcOrd="3" destOrd="0" presId="urn:microsoft.com/office/officeart/2005/8/layout/hierarchy3"/>
    <dgm:cxn modelId="{56484C15-06D1-4C51-A0A1-99BB02E50CA9}" type="presParOf" srcId="{DB66D846-0BDA-44B7-BBA5-01AA1CC1F619}" destId="{3EA892BA-4CD5-4AD0-B0B4-E079BFF0374E}" srcOrd="4" destOrd="0" presId="urn:microsoft.com/office/officeart/2005/8/layout/hierarchy3"/>
    <dgm:cxn modelId="{02189A89-422A-4655-B94C-488E82DFFEC6}" type="presParOf" srcId="{DB66D846-0BDA-44B7-BBA5-01AA1CC1F619}" destId="{6728FFA5-1260-4B1B-B011-2B1373F80D1B}" srcOrd="5" destOrd="0" presId="urn:microsoft.com/office/officeart/2005/8/layout/hierarchy3"/>
    <dgm:cxn modelId="{D368792E-6723-47A0-91D7-94609FFD3093}" type="presParOf" srcId="{DB66D846-0BDA-44B7-BBA5-01AA1CC1F619}" destId="{BA6C8498-1684-4155-85D2-DB641DDE040D}" srcOrd="6" destOrd="0" presId="urn:microsoft.com/office/officeart/2005/8/layout/hierarchy3"/>
    <dgm:cxn modelId="{F97F59E9-922B-4E86-8791-EC132D3C6DA1}" type="presParOf" srcId="{DB66D846-0BDA-44B7-BBA5-01AA1CC1F619}" destId="{F4EFE308-C8C8-4622-9AE3-82B02C4DAE88}" srcOrd="7" destOrd="0" presId="urn:microsoft.com/office/officeart/2005/8/layout/hierarchy3"/>
    <dgm:cxn modelId="{990EBA1C-78AD-4549-9FAC-0D2DEC6B7A48}" type="presParOf" srcId="{DB66D846-0BDA-44B7-BBA5-01AA1CC1F619}" destId="{4E72C405-5C20-445D-8554-E71D09BE2B59}" srcOrd="8" destOrd="0" presId="urn:microsoft.com/office/officeart/2005/8/layout/hierarchy3"/>
    <dgm:cxn modelId="{DEA05C6C-9F61-4713-96F6-A289DBE5000A}" type="presParOf" srcId="{DB66D846-0BDA-44B7-BBA5-01AA1CC1F619}" destId="{1ED168A6-FC7A-4259-86A4-5BED0016657B}" srcOrd="9" destOrd="0" presId="urn:microsoft.com/office/officeart/2005/8/layout/hierarchy3"/>
    <dgm:cxn modelId="{44AF29BA-2950-44CF-BDE6-3D667F3FDA9F}" type="presParOf" srcId="{DB66D846-0BDA-44B7-BBA5-01AA1CC1F619}" destId="{043DE68C-E3C6-42ED-8D39-B4AEE1E6B983}" srcOrd="10" destOrd="0" presId="urn:microsoft.com/office/officeart/2005/8/layout/hierarchy3"/>
    <dgm:cxn modelId="{A483FA87-5B42-4FB5-91EF-615B0F5620B0}" type="presParOf" srcId="{DB66D846-0BDA-44B7-BBA5-01AA1CC1F619}" destId="{6C5858BD-2F7D-4349-92BE-BFBDA6BD0E34}" srcOrd="11" destOrd="0" presId="urn:microsoft.com/office/officeart/2005/8/layout/hierarchy3"/>
    <dgm:cxn modelId="{F0747F75-6E6E-4591-9C0D-2FC32A677831}" type="presParOf" srcId="{FE9B0786-9C6B-4AD7-A409-ED87A398F2B0}" destId="{389A5AD1-EAFD-4551-B332-8E122521E1BE}" srcOrd="2" destOrd="0" presId="urn:microsoft.com/office/officeart/2005/8/layout/hierarchy3"/>
    <dgm:cxn modelId="{4F815BE4-2708-4AC2-BBA4-BEF1A7082557}" type="presParOf" srcId="{389A5AD1-EAFD-4551-B332-8E122521E1BE}" destId="{C7181CD3-B2B4-445D-B4A2-F122360ADE8F}" srcOrd="0" destOrd="0" presId="urn:microsoft.com/office/officeart/2005/8/layout/hierarchy3"/>
    <dgm:cxn modelId="{C43A2130-8A70-4323-AB5A-8ABEA986F84A}" type="presParOf" srcId="{C7181CD3-B2B4-445D-B4A2-F122360ADE8F}" destId="{A5EBC5C2-6641-4814-8FE0-4B646803A014}" srcOrd="0" destOrd="0" presId="urn:microsoft.com/office/officeart/2005/8/layout/hierarchy3"/>
    <dgm:cxn modelId="{0B88C1DF-FA85-4A70-8F74-F1CBAB97612F}" type="presParOf" srcId="{C7181CD3-B2B4-445D-B4A2-F122360ADE8F}" destId="{66DC7F78-A428-4FF7-A84F-033ABA39B632}" srcOrd="1" destOrd="0" presId="urn:microsoft.com/office/officeart/2005/8/layout/hierarchy3"/>
    <dgm:cxn modelId="{D86BEFDC-E9AF-4875-A018-D41F3C32CD9A}" type="presParOf" srcId="{389A5AD1-EAFD-4551-B332-8E122521E1BE}" destId="{516F55F1-D205-4B6E-B832-D0F830C10151}" srcOrd="1" destOrd="0" presId="urn:microsoft.com/office/officeart/2005/8/layout/hierarchy3"/>
    <dgm:cxn modelId="{FB4EE0F6-6BD4-498A-82A0-4D03E0BBB760}" type="presParOf" srcId="{516F55F1-D205-4B6E-B832-D0F830C10151}" destId="{81480097-026C-4291-BE30-871E56162BDA}" srcOrd="0" destOrd="0" presId="urn:microsoft.com/office/officeart/2005/8/layout/hierarchy3"/>
    <dgm:cxn modelId="{607C8DE4-EA55-4255-9FF7-19F444A6B5BA}" type="presParOf" srcId="{516F55F1-D205-4B6E-B832-D0F830C10151}" destId="{F7510867-70CA-4F2A-822F-3385584A539A}" srcOrd="1" destOrd="0" presId="urn:microsoft.com/office/officeart/2005/8/layout/hierarchy3"/>
    <dgm:cxn modelId="{B39788EB-A2F4-459A-AA7E-CFFEB3154D97}" type="presParOf" srcId="{516F55F1-D205-4B6E-B832-D0F830C10151}" destId="{D6A7DC38-C43A-4C89-8FA9-B70217BA481B}" srcOrd="2" destOrd="0" presId="urn:microsoft.com/office/officeart/2005/8/layout/hierarchy3"/>
    <dgm:cxn modelId="{A51C2CE2-A5D4-4650-8B79-A2CF9559D1B0}" type="presParOf" srcId="{516F55F1-D205-4B6E-B832-D0F830C10151}" destId="{80395ED7-63FC-4D49-BC9E-E44A2E2EA106}" srcOrd="3" destOrd="0" presId="urn:microsoft.com/office/officeart/2005/8/layout/hierarchy3"/>
    <dgm:cxn modelId="{196CC108-C5DB-4EB8-B5DD-1A7663392880}" type="presParOf" srcId="{516F55F1-D205-4B6E-B832-D0F830C10151}" destId="{B400CA7E-8B77-4681-B3FE-99D00B5810EE}" srcOrd="4" destOrd="0" presId="urn:microsoft.com/office/officeart/2005/8/layout/hierarchy3"/>
    <dgm:cxn modelId="{C65FC8ED-6C2D-4F69-9CEF-C328289BD8B0}" type="presParOf" srcId="{516F55F1-D205-4B6E-B832-D0F830C10151}" destId="{B9D985C4-9442-44DD-96E3-CB96F13060BF}" srcOrd="5" destOrd="0" presId="urn:microsoft.com/office/officeart/2005/8/layout/hierarchy3"/>
    <dgm:cxn modelId="{1A45B9B1-8E5C-415C-B398-7C769B990ED7}" type="presParOf" srcId="{516F55F1-D205-4B6E-B832-D0F830C10151}" destId="{A0423C1F-888C-430D-960A-5EEEFFE0D9EE}" srcOrd="6" destOrd="0" presId="urn:microsoft.com/office/officeart/2005/8/layout/hierarchy3"/>
    <dgm:cxn modelId="{AA390F5F-9209-4D90-9FE0-94339AD12CFF}" type="presParOf" srcId="{516F55F1-D205-4B6E-B832-D0F830C10151}" destId="{5F719075-5D50-47FC-B266-EA7C7EC669A1}" srcOrd="7" destOrd="0" presId="urn:microsoft.com/office/officeart/2005/8/layout/hierarchy3"/>
    <dgm:cxn modelId="{395ED32F-7F44-4E26-9F4C-661B2B13456A}" type="presParOf" srcId="{516F55F1-D205-4B6E-B832-D0F830C10151}" destId="{83100F34-30DD-44D2-B69C-A1E33ACDAA89}" srcOrd="8" destOrd="0" presId="urn:microsoft.com/office/officeart/2005/8/layout/hierarchy3"/>
    <dgm:cxn modelId="{32D331DC-C3B6-4E0C-B4CE-BDFDB48520C9}" type="presParOf" srcId="{516F55F1-D205-4B6E-B832-D0F830C10151}" destId="{1E7EDEBF-F9B9-4981-AC03-8E656A88A1C6}" srcOrd="9" destOrd="0" presId="urn:microsoft.com/office/officeart/2005/8/layout/hierarchy3"/>
    <dgm:cxn modelId="{E43AB95C-79C3-4921-83C3-E53374824A56}" type="presParOf" srcId="{516F55F1-D205-4B6E-B832-D0F830C10151}" destId="{5DDC1AFD-2DE3-4737-9674-347CC3B5A4F5}" srcOrd="10" destOrd="0" presId="urn:microsoft.com/office/officeart/2005/8/layout/hierarchy3"/>
    <dgm:cxn modelId="{34BED864-3E80-432A-BC9E-763F1E722EBB}" type="presParOf" srcId="{516F55F1-D205-4B6E-B832-D0F830C10151}" destId="{EE7ABD13-40D4-4A77-BE47-7116DC06AD49}" srcOrd="11" destOrd="0" presId="urn:microsoft.com/office/officeart/2005/8/layout/hierarchy3"/>
    <dgm:cxn modelId="{1EE3AAE7-9F23-4D1F-9D18-0C820E5540FE}" type="presParOf" srcId="{FE9B0786-9C6B-4AD7-A409-ED87A398F2B0}" destId="{736A4D0A-A8D6-4DAC-A815-708859562152}" srcOrd="3" destOrd="0" presId="urn:microsoft.com/office/officeart/2005/8/layout/hierarchy3"/>
    <dgm:cxn modelId="{DFB4AD81-A126-416B-B4C6-64635DB63E3C}" type="presParOf" srcId="{736A4D0A-A8D6-4DAC-A815-708859562152}" destId="{8373CAC3-DDFE-47DF-9E5B-C3EEE7DF6927}" srcOrd="0" destOrd="0" presId="urn:microsoft.com/office/officeart/2005/8/layout/hierarchy3"/>
    <dgm:cxn modelId="{2548C5CE-62A6-40FD-BA43-5CE944F75819}" type="presParOf" srcId="{8373CAC3-DDFE-47DF-9E5B-C3EEE7DF6927}" destId="{28353B6D-F82F-401F-B693-B8AD55777E2E}" srcOrd="0" destOrd="0" presId="urn:microsoft.com/office/officeart/2005/8/layout/hierarchy3"/>
    <dgm:cxn modelId="{026AB68D-C13B-4C9D-8C02-08B6D050A28E}" type="presParOf" srcId="{8373CAC3-DDFE-47DF-9E5B-C3EEE7DF6927}" destId="{6DBC7515-9E0C-4B4D-8C96-0AE1AC6C9F5B}" srcOrd="1" destOrd="0" presId="urn:microsoft.com/office/officeart/2005/8/layout/hierarchy3"/>
    <dgm:cxn modelId="{D5FE1BE9-482C-4E2E-A736-B2E6E41C4679}" type="presParOf" srcId="{736A4D0A-A8D6-4DAC-A815-708859562152}" destId="{B784B95E-D2EE-4536-9BFE-BDBF2C841E91}" srcOrd="1" destOrd="0" presId="urn:microsoft.com/office/officeart/2005/8/layout/hierarchy3"/>
    <dgm:cxn modelId="{39D0F995-8488-4820-8B1D-AE38564A06D1}" type="presParOf" srcId="{B784B95E-D2EE-4536-9BFE-BDBF2C841E91}" destId="{9C6E15DA-ED3A-4E1A-8269-7E08AD1B98ED}" srcOrd="0" destOrd="0" presId="urn:microsoft.com/office/officeart/2005/8/layout/hierarchy3"/>
    <dgm:cxn modelId="{2825DD4B-BF10-4D1E-A140-C882DF7A3856}" type="presParOf" srcId="{B784B95E-D2EE-4536-9BFE-BDBF2C841E91}" destId="{F5E66F7B-3714-4325-981E-4A1A1E09B733}" srcOrd="1" destOrd="0" presId="urn:microsoft.com/office/officeart/2005/8/layout/hierarchy3"/>
    <dgm:cxn modelId="{5A93E8A7-CB3F-4EE0-AAC4-A6FE516B6549}" type="presParOf" srcId="{B784B95E-D2EE-4536-9BFE-BDBF2C841E91}" destId="{EDA51936-1867-4AA5-92B8-FACCEDB24610}" srcOrd="2" destOrd="0" presId="urn:microsoft.com/office/officeart/2005/8/layout/hierarchy3"/>
    <dgm:cxn modelId="{1B7AB4BA-9BE0-495E-9BB4-B80BB45A7549}" type="presParOf" srcId="{B784B95E-D2EE-4536-9BFE-BDBF2C841E91}" destId="{2ECB4697-D81F-4FB9-9A05-045160521CEE}" srcOrd="3" destOrd="0" presId="urn:microsoft.com/office/officeart/2005/8/layout/hierarchy3"/>
    <dgm:cxn modelId="{ED40028A-F1B4-4F34-B0E1-48EC9F8E07CF}" type="presParOf" srcId="{B784B95E-D2EE-4536-9BFE-BDBF2C841E91}" destId="{1D197A4B-7D55-481D-B3AA-BBB1B5189CED}" srcOrd="4" destOrd="0" presId="urn:microsoft.com/office/officeart/2005/8/layout/hierarchy3"/>
    <dgm:cxn modelId="{4A618DCD-7A61-4C70-9A0C-ADC1835C45C7}" type="presParOf" srcId="{B784B95E-D2EE-4536-9BFE-BDBF2C841E91}" destId="{0E848A71-D174-48AD-8A80-868C965BA9A9}" srcOrd="5" destOrd="0" presId="urn:microsoft.com/office/officeart/2005/8/layout/hierarchy3"/>
    <dgm:cxn modelId="{15CB5C91-13A6-4BB3-91FF-A77C614C1EA5}" type="presParOf" srcId="{B784B95E-D2EE-4536-9BFE-BDBF2C841E91}" destId="{8C72554C-8017-401B-B8FA-21420243F1C2}" srcOrd="6" destOrd="0" presId="urn:microsoft.com/office/officeart/2005/8/layout/hierarchy3"/>
    <dgm:cxn modelId="{32B33436-66D0-4D94-A832-1AE5C57C716E}" type="presParOf" srcId="{B784B95E-D2EE-4536-9BFE-BDBF2C841E91}" destId="{32A78BD6-E0B9-43F5-987C-37B8D8B879CB}" srcOrd="7" destOrd="0" presId="urn:microsoft.com/office/officeart/2005/8/layout/hierarchy3"/>
    <dgm:cxn modelId="{10918E73-5DE7-40B6-A948-7E008BD1DCCD}" type="presParOf" srcId="{B784B95E-D2EE-4536-9BFE-BDBF2C841E91}" destId="{5B95E716-E847-48FB-9BED-33BBE4C245CB}" srcOrd="8" destOrd="0" presId="urn:microsoft.com/office/officeart/2005/8/layout/hierarchy3"/>
    <dgm:cxn modelId="{9F05D11B-E24A-46BE-8E80-80C0AD92CC12}" type="presParOf" srcId="{B784B95E-D2EE-4536-9BFE-BDBF2C841E91}" destId="{22A11E9A-65DF-405A-8A1B-6346F9A4A9E0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 custT="1"/>
      <dgm:spPr>
        <a:solidFill>
          <a:srgbClr val="4472C4">
            <a:lumMod val="75000"/>
          </a:srgbClr>
        </a:solidFill>
        <a:ln w="12700" cap="flat" cmpd="sng" algn="ctr">
          <a:solidFill>
            <a:srgbClr val="4472C4">
              <a:lumMod val="50000"/>
            </a:srgbClr>
          </a:solidFill>
          <a:prstDash val="solid"/>
          <a:miter lim="800000"/>
        </a:ln>
        <a:effectLst/>
      </dgm:spPr>
      <dgm:t>
        <a:bodyPr spcFirstLastPara="0" vert="horz" wrap="square" lIns="30480" tIns="20320" rIns="30480" bIns="20320" numCol="1" spcCol="1270" anchor="ctr" anchorCtr="0"/>
        <a:lstStyle/>
        <a:p>
          <a:r>
            <a:rPr lang="en-US" sz="1600" b="1" dirty="0"/>
            <a:t>Applies Problem Solving Skills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read and restate the problem or steps in my own words 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606B5D8E-4BCA-4AF7-94AE-8AC035221984}">
      <dgm:prSet phldrT="[Text]" custT="1"/>
      <dgm:spPr/>
      <dgm:t>
        <a:bodyPr/>
        <a:lstStyle/>
        <a:p>
          <a:r>
            <a:rPr lang="en-US" sz="1400" b="1" dirty="0"/>
            <a:t>I can think of ways to apply strategies to real life situations</a:t>
          </a:r>
        </a:p>
      </dgm:t>
    </dgm:pt>
    <dgm:pt modelId="{4CE8D9CA-9FF6-4010-B2CE-2FC8ADDC239A}" type="parTrans" cxnId="{030EB348-3C35-4D90-AC16-EEF2619048B6}">
      <dgm:prSet/>
      <dgm:spPr/>
      <dgm:t>
        <a:bodyPr/>
        <a:lstStyle/>
        <a:p>
          <a:endParaRPr lang="en-US" dirty="0"/>
        </a:p>
      </dgm:t>
    </dgm:pt>
    <dgm:pt modelId="{9D920E1C-F3A8-4D8D-A6B6-373A749EC935}" type="sibTrans" cxnId="{030EB348-3C35-4D90-AC16-EEF2619048B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 custT="1"/>
      <dgm:spPr>
        <a:solidFill>
          <a:srgbClr val="4472C4">
            <a:lumMod val="75000"/>
          </a:srgbClr>
        </a:solidFill>
        <a:ln w="12700" cap="flat" cmpd="sng" algn="ctr">
          <a:solidFill>
            <a:srgbClr val="4472C4">
              <a:lumMod val="50000"/>
            </a:srgbClr>
          </a:solidFill>
          <a:prstDash val="solid"/>
          <a:miter lim="800000"/>
        </a:ln>
        <a:effectLst/>
      </dgm:spPr>
      <dgm:t>
        <a:bodyPr spcFirstLastPara="0" vert="horz" wrap="square" lIns="30480" tIns="20320" rIns="30480" bIns="20320" numCol="1" spcCol="1270" anchor="ctr" anchorCtr="0"/>
        <a:lstStyle/>
        <a:p>
          <a:r>
            <a:rPr lang="en-US" sz="1600" b="1" dirty="0"/>
            <a:t>Improves Fluency with Basic Facts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07C60C76-CF63-46EF-A54F-786C374FA90F}">
      <dgm:prSet phldrT="[Text]" custT="1"/>
      <dgm:spPr/>
      <dgm:t>
        <a:bodyPr/>
        <a:lstStyle/>
        <a:p>
          <a:r>
            <a:rPr lang="en-US" sz="1400" b="1" dirty="0"/>
            <a:t>I can demonstrate how to count on, and compose or decompose combinations of 5s and 10s without counting</a:t>
          </a:r>
        </a:p>
      </dgm:t>
    </dgm:pt>
    <dgm:pt modelId="{3E10A128-8F00-43AB-936E-4061443DC154}" type="parTrans" cxnId="{FD60785F-2F27-49F2-A1CC-8C979E2D7F10}">
      <dgm:prSet/>
      <dgm:spPr/>
      <dgm:t>
        <a:bodyPr/>
        <a:lstStyle/>
        <a:p>
          <a:endParaRPr lang="en-US" dirty="0"/>
        </a:p>
      </dgm:t>
    </dgm:pt>
    <dgm:pt modelId="{E1727F17-C6EF-4812-9DD8-3491F33CB713}" type="sibTrans" cxnId="{FD60785F-2F27-49F2-A1CC-8C979E2D7F10}">
      <dgm:prSet/>
      <dgm:spPr/>
      <dgm:t>
        <a:bodyPr/>
        <a:lstStyle/>
        <a:p>
          <a:endParaRPr lang="en-US"/>
        </a:p>
      </dgm:t>
    </dgm:pt>
    <dgm:pt modelId="{4FA15A84-0EC5-4C83-89F8-7180C26FBA64}">
      <dgm:prSet phldrT="[Text]" custT="1"/>
      <dgm:spPr/>
      <dgm:t>
        <a:bodyPr/>
        <a:lstStyle/>
        <a:p>
          <a:r>
            <a:rPr lang="en-US" sz="1400" b="1" dirty="0"/>
            <a:t>I can see a quick image of arrays and create more than 1 equation showing how many I saw, without counting</a:t>
          </a:r>
        </a:p>
      </dgm:t>
    </dgm:pt>
    <dgm:pt modelId="{87F9370B-4924-48E6-8C53-A6DF93058148}" type="parTrans" cxnId="{476D448B-DDEF-4288-A9FD-2842E40281F2}">
      <dgm:prSet/>
      <dgm:spPr/>
      <dgm:t>
        <a:bodyPr/>
        <a:lstStyle/>
        <a:p>
          <a:endParaRPr lang="en-US" dirty="0"/>
        </a:p>
      </dgm:t>
    </dgm:pt>
    <dgm:pt modelId="{159E9071-851C-4545-B148-05B459099CE7}" type="sibTrans" cxnId="{476D448B-DDEF-4288-A9FD-2842E40281F2}">
      <dgm:prSet/>
      <dgm:spPr/>
      <dgm:t>
        <a:bodyPr/>
        <a:lstStyle/>
        <a:p>
          <a:endParaRPr lang="en-US"/>
        </a:p>
      </dgm:t>
    </dgm:pt>
    <dgm:pt modelId="{FEA9C3D2-E553-4405-86E2-2F07E5E7588A}">
      <dgm:prSet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sz="1600" b="1" dirty="0">
              <a:solidFill>
                <a:schemeClr val="bg1"/>
              </a:solidFill>
            </a:rPr>
            <a:t>Shows Persistence</a:t>
          </a:r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187FB8BC-481B-481A-BEB0-007E33607863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can explain and apply place value with fractions and whole numbers</a:t>
          </a:r>
        </a:p>
      </dgm:t>
    </dgm:pt>
    <dgm:pt modelId="{1FC870DE-8039-4534-AF06-8155976133C8}" type="parTrans" cxnId="{4612B0FA-7050-47CB-B75C-833FC7FE8075}">
      <dgm:prSet/>
      <dgm:spPr/>
      <dgm:t>
        <a:bodyPr/>
        <a:lstStyle/>
        <a:p>
          <a:endParaRPr lang="en-US"/>
        </a:p>
      </dgm:t>
    </dgm:pt>
    <dgm:pt modelId="{D795BCEE-3305-4386-8EE4-AF2D299FD27B}" type="sibTrans" cxnId="{4612B0FA-7050-47CB-B75C-833FC7FE8075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do skip counting, doubles and doubles plus without counting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visualize the structure or patterns of problems and can show it with materials or simple drawings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16501B75-6193-4C7B-A949-9802D1A0DCC3}">
      <dgm:prSet custT="1"/>
      <dgm:spPr/>
      <dgm:t>
        <a:bodyPr/>
        <a:lstStyle/>
        <a:p>
          <a:r>
            <a:rPr lang="en-US" sz="1400" b="1" dirty="0"/>
            <a:t>I make estimates and can justify my thinking</a:t>
          </a:r>
        </a:p>
      </dgm:t>
    </dgm:pt>
    <dgm:pt modelId="{380B41DE-726A-4F7E-AF6C-00A79A1CAC86}" type="parTrans" cxnId="{4F1F324E-2369-4E5B-AE2B-7A9B758E77CD}">
      <dgm:prSet/>
      <dgm:spPr/>
      <dgm:t>
        <a:bodyPr/>
        <a:lstStyle/>
        <a:p>
          <a:endParaRPr lang="en-US"/>
        </a:p>
      </dgm:t>
    </dgm:pt>
    <dgm:pt modelId="{FD38DB7A-8E7E-40DE-A8EB-49684150BA76}" type="sibTrans" cxnId="{4F1F324E-2369-4E5B-AE2B-7A9B758E77CD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When I want to quit I try to do a few more problems or try one more way</a:t>
          </a:r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E430B8F9-2036-4FC6-87A7-77E1FF35C1B1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600" b="1" dirty="0"/>
            <a:t>Self-Monitors 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see the real-life reasons for using math skills and can explain them 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DDD9AF5A-F397-413E-A5C2-714E6B449E38}">
      <dgm:prSet custT="1"/>
      <dgm:spPr/>
      <dgm:t>
        <a:bodyPr/>
        <a:lstStyle/>
        <a:p>
          <a:r>
            <a:rPr lang="en-US" sz="1400" b="1" dirty="0"/>
            <a:t>I try multiple ways of getting my work done when I am stuck</a:t>
          </a:r>
        </a:p>
      </dgm:t>
    </dgm:pt>
    <dgm:pt modelId="{5175F1CA-2B28-46B6-87D3-0ED6A156C01A}" type="parTrans" cxnId="{6B30CE4E-7628-4FAF-94D7-FE4F413F885E}">
      <dgm:prSet/>
      <dgm:spPr/>
      <dgm:t>
        <a:bodyPr/>
        <a:lstStyle/>
        <a:p>
          <a:endParaRPr lang="en-US"/>
        </a:p>
      </dgm:t>
    </dgm:pt>
    <dgm:pt modelId="{78C73D60-4957-4FE4-9100-448D22CDE66B}" type="sibTrans" cxnId="{6B30CE4E-7628-4FAF-94D7-FE4F413F885E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I ask for modeling, guided practice and feedback to check my own skills and accuracy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607AF9C3-034C-47F0-9857-4D455D660939}">
      <dgm:prSet custT="1"/>
      <dgm:spPr/>
      <dgm:t>
        <a:bodyPr/>
        <a:lstStyle/>
        <a:p>
          <a:r>
            <a:rPr lang="en-US" sz="1400" b="1" dirty="0"/>
            <a:t>I break complex problems into logical steps</a:t>
          </a:r>
        </a:p>
      </dgm:t>
    </dgm:pt>
    <dgm:pt modelId="{C42ECFA1-477B-4AED-B06A-D9241EF643A4}" type="parTrans" cxnId="{27661F6F-98DF-4C08-90BF-5C33D481A299}">
      <dgm:prSet/>
      <dgm:spPr/>
      <dgm:t>
        <a:bodyPr/>
        <a:lstStyle/>
        <a:p>
          <a:endParaRPr lang="en-US"/>
        </a:p>
      </dgm:t>
    </dgm:pt>
    <dgm:pt modelId="{36D3BFBE-4EC9-458E-A6B5-0A97F4EDDEAA}" type="sibTrans" cxnId="{27661F6F-98DF-4C08-90BF-5C33D481A299}">
      <dgm:prSet/>
      <dgm:spPr/>
      <dgm:t>
        <a:bodyPr/>
        <a:lstStyle/>
        <a:p>
          <a:endParaRPr lang="en-US"/>
        </a:p>
      </dgm:t>
    </dgm:pt>
    <dgm:pt modelId="{7700BB67-9A76-40D6-9491-ABEDDCBD97EA}">
      <dgm:prSet custT="1"/>
      <dgm:spPr/>
      <dgm:t>
        <a:bodyPr/>
        <a:lstStyle/>
        <a:p>
          <a:r>
            <a:rPr lang="en-US" sz="1400" b="1" dirty="0"/>
            <a:t>I can explain which strategies work best for me and explain my reasoning when solving problems</a:t>
          </a:r>
        </a:p>
      </dgm:t>
    </dgm:pt>
    <dgm:pt modelId="{1ECFC75D-8C21-4D54-80A8-EE658C0EF1C1}" type="parTrans" cxnId="{5DAB4FE0-726A-4308-A2FA-C14B53522D16}">
      <dgm:prSet/>
      <dgm:spPr/>
      <dgm:t>
        <a:bodyPr/>
        <a:lstStyle/>
        <a:p>
          <a:endParaRPr lang="en-US"/>
        </a:p>
      </dgm:t>
    </dgm:pt>
    <dgm:pt modelId="{EA1FACC2-26F7-41BD-9206-8878A6032F8D}" type="sibTrans" cxnId="{5DAB4FE0-726A-4308-A2FA-C14B53522D16}">
      <dgm:prSet/>
      <dgm:spPr/>
      <dgm:t>
        <a:bodyPr/>
        <a:lstStyle/>
        <a:p>
          <a:endParaRPr lang="en-US"/>
        </a:p>
      </dgm:t>
    </dgm:pt>
    <dgm:pt modelId="{A2F568A2-1F78-466A-AF2E-8E3B2E8872C2}">
      <dgm:prSet custT="1"/>
      <dgm:spPr/>
      <dgm:t>
        <a:bodyPr/>
        <a:lstStyle/>
        <a:p>
          <a:r>
            <a:rPr lang="en-US" sz="1400" b="1" dirty="0"/>
            <a:t>I give myself frequent breaks and then get right back to work to maintain energy and focus</a:t>
          </a:r>
        </a:p>
      </dgm:t>
    </dgm:pt>
    <dgm:pt modelId="{CA4BCEB2-1CCD-4E27-913E-C422EECB9EF1}" type="parTrans" cxnId="{89E3B876-5FC8-4983-81A3-7731E92D5210}">
      <dgm:prSet/>
      <dgm:spPr/>
      <dgm:t>
        <a:bodyPr/>
        <a:lstStyle/>
        <a:p>
          <a:endParaRPr lang="en-US"/>
        </a:p>
      </dgm:t>
    </dgm:pt>
    <dgm:pt modelId="{4E69D49E-F8D3-48DE-A491-5FAAC2EDDA3F}" type="sibTrans" cxnId="{89E3B876-5FC8-4983-81A3-7731E92D5210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know finishing first is not as important as doing good work, so I check my work for accuracy before the teacher checks it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set personal goals and visually track my own progress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550FF9C9-C780-4150-9349-B552FBB96E70}">
      <dgm:prSet custT="1"/>
      <dgm:spPr/>
      <dgm:t>
        <a:bodyPr/>
        <a:lstStyle/>
        <a:p>
          <a:r>
            <a:rPr lang="en-US" sz="1400" b="1" dirty="0"/>
            <a:t>I</a:t>
          </a:r>
          <a:r>
            <a:rPr lang="en-US" sz="1400" b="1" baseline="0" dirty="0"/>
            <a:t> do mental math daily to practice composing and decomposing numbers </a:t>
          </a:r>
          <a:endParaRPr lang="en-US" sz="1400" b="1" dirty="0"/>
        </a:p>
      </dgm:t>
    </dgm:pt>
    <dgm:pt modelId="{69BB9B94-934E-4A5A-8903-F77CD1595408}" type="parTrans" cxnId="{7E6A8B90-3814-4A15-B374-09C8CF3A89A8}">
      <dgm:prSet/>
      <dgm:spPr/>
      <dgm:t>
        <a:bodyPr/>
        <a:lstStyle/>
        <a:p>
          <a:endParaRPr lang="en-US"/>
        </a:p>
      </dgm:t>
    </dgm:pt>
    <dgm:pt modelId="{B66A96A4-EE2E-4E0E-B668-3316B3D6EB70}" type="sibTrans" cxnId="{7E6A8B90-3814-4A15-B374-09C8CF3A89A8}">
      <dgm:prSet/>
      <dgm:spPr/>
      <dgm:t>
        <a:bodyPr/>
        <a:lstStyle/>
        <a:p>
          <a:endParaRPr lang="en-US"/>
        </a:p>
      </dgm:t>
    </dgm:pt>
    <dgm:pt modelId="{305F7071-F500-494E-921B-9EDC24F04BD7}">
      <dgm:prSet custT="1"/>
      <dgm:spPr/>
      <dgm:t>
        <a:bodyPr/>
        <a:lstStyle/>
        <a:p>
          <a:r>
            <a:rPr lang="en-US" sz="1400" b="1" dirty="0"/>
            <a:t>I ask for help or resources when I am stuck</a:t>
          </a:r>
        </a:p>
      </dgm:t>
    </dgm:pt>
    <dgm:pt modelId="{D6D2DAFD-7471-45F0-9AFC-4E23EFEC2435}" type="parTrans" cxnId="{5BF36BCA-B237-42A8-87D1-5BE6CE0FC52D}">
      <dgm:prSet/>
      <dgm:spPr/>
      <dgm:t>
        <a:bodyPr/>
        <a:lstStyle/>
        <a:p>
          <a:endParaRPr lang="en-US"/>
        </a:p>
      </dgm:t>
    </dgm:pt>
    <dgm:pt modelId="{C429BDE9-067B-4142-B59E-26CB65B2FF50}" type="sibTrans" cxnId="{5BF36BCA-B237-42A8-87D1-5BE6CE0FC52D}">
      <dgm:prSet/>
      <dgm:spPr/>
      <dgm:t>
        <a:bodyPr/>
        <a:lstStyle/>
        <a:p>
          <a:endParaRPr lang="en-US"/>
        </a:p>
      </dgm:t>
    </dgm:pt>
    <dgm:pt modelId="{52C3AC2A-6AD9-4AEB-ACFE-330143A752E9}">
      <dgm:prSet custT="1"/>
      <dgm:spPr/>
      <dgm:t>
        <a:bodyPr/>
        <a:lstStyle/>
        <a:p>
          <a:r>
            <a:rPr lang="en-US" sz="1400" b="1" dirty="0"/>
            <a:t>I identify the correct operation and useful data</a:t>
          </a:r>
        </a:p>
      </dgm:t>
    </dgm:pt>
    <dgm:pt modelId="{D33D35A0-EF83-4C67-82E2-8699AACCA56A}" type="parTrans" cxnId="{0C2A5E0A-034E-40A1-86CA-04BA9476B0D5}">
      <dgm:prSet/>
      <dgm:spPr/>
      <dgm:t>
        <a:bodyPr/>
        <a:lstStyle/>
        <a:p>
          <a:endParaRPr lang="en-US"/>
        </a:p>
      </dgm:t>
    </dgm:pt>
    <dgm:pt modelId="{66433123-B89D-414F-95F1-A13193951623}" type="sibTrans" cxnId="{0C2A5E0A-034E-40A1-86CA-04BA9476B0D5}">
      <dgm:prSet/>
      <dgm:spPr/>
      <dgm:t>
        <a:bodyPr/>
        <a:lstStyle/>
        <a:p>
          <a:endParaRPr lang="en-US"/>
        </a:p>
      </dgm:t>
    </dgm:pt>
    <dgm:pt modelId="{80ECE533-F7D8-49E3-9102-026ADAD27119}">
      <dgm:prSet custT="1"/>
      <dgm:spPr/>
      <dgm:t>
        <a:bodyPr/>
        <a:lstStyle/>
        <a:p>
          <a:r>
            <a:rPr lang="en-US" sz="1400" b="1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play math games regularly and can name the strategies I am using</a:t>
          </a:r>
        </a:p>
      </dgm:t>
    </dgm:pt>
    <dgm:pt modelId="{023B4E02-D60B-4BFD-997D-80D542DC88CA}" type="parTrans" cxnId="{8EF24C94-241A-4B57-BF9C-7FCAD70A6E05}">
      <dgm:prSet/>
      <dgm:spPr/>
      <dgm:t>
        <a:bodyPr/>
        <a:lstStyle/>
        <a:p>
          <a:endParaRPr lang="en-US"/>
        </a:p>
      </dgm:t>
    </dgm:pt>
    <dgm:pt modelId="{6F500BC7-EAAB-42FE-AA5E-496435335E50}" type="sibTrans" cxnId="{8EF24C94-241A-4B57-BF9C-7FCAD70A6E05}">
      <dgm:prSet/>
      <dgm:spPr/>
      <dgm:t>
        <a:bodyPr/>
        <a:lstStyle/>
        <a:p>
          <a:endParaRPr lang="en-US"/>
        </a:p>
      </dgm:t>
    </dgm:pt>
    <dgm:pt modelId="{50CA8F8B-97E0-4DB4-8483-89D37B057490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give myself quizzes on hard math skills and concepts weekly to check what I know</a:t>
          </a:r>
        </a:p>
      </dgm:t>
    </dgm:pt>
    <dgm:pt modelId="{9A67C2C6-60FE-4DD5-9B56-983CAA97F9AB}" type="parTrans" cxnId="{CF105991-995F-41B8-84CC-2C591761173B}">
      <dgm:prSet/>
      <dgm:spPr/>
      <dgm:t>
        <a:bodyPr/>
        <a:lstStyle/>
        <a:p>
          <a:endParaRPr lang="en-US"/>
        </a:p>
      </dgm:t>
    </dgm:pt>
    <dgm:pt modelId="{EA2CAF07-4C72-485E-8DDA-71C2CB815D05}" type="sibTrans" cxnId="{CF105991-995F-41B8-84CC-2C591761173B}">
      <dgm:prSet/>
      <dgm:spPr/>
      <dgm:t>
        <a:bodyPr/>
        <a:lstStyle/>
        <a:p>
          <a:endParaRPr lang="en-US"/>
        </a:p>
      </dgm:t>
    </dgm:pt>
    <dgm:pt modelId="{FC1E3C14-A999-4BBD-AD3E-CDFC3C9BED15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identify what number is greater and less than a given number</a:t>
          </a:r>
        </a:p>
      </dgm:t>
    </dgm:pt>
    <dgm:pt modelId="{80EE3F8E-2E33-46CF-A2D3-7BCB7945C26C}" type="parTrans" cxnId="{1AC0123C-A009-4943-AA3F-3142D031E097}">
      <dgm:prSet/>
      <dgm:spPr/>
      <dgm:t>
        <a:bodyPr/>
        <a:lstStyle/>
        <a:p>
          <a:endParaRPr lang="en-US"/>
        </a:p>
      </dgm:t>
    </dgm:pt>
    <dgm:pt modelId="{ABE34356-9C35-4EFF-AFE5-45B8230A53E4}" type="sibTrans" cxnId="{1AC0123C-A009-4943-AA3F-3142D031E097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43662" custLinFactNeighborX="-8699" custLinFactNeighborY="-1382"/>
      <dgm:spPr>
        <a:xfrm>
          <a:off x="512522" y="0"/>
          <a:ext cx="2066123" cy="719091"/>
        </a:xfrm>
        <a:prstGeom prst="roundRect">
          <a:avLst>
            <a:gd name="adj" fmla="val 10000"/>
          </a:avLst>
        </a:prstGeom>
      </dgm:spPr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3"/>
      <dgm:spPr/>
    </dgm:pt>
    <dgm:pt modelId="{DF297463-A511-450B-8B9A-210F5EDA757E}" type="pres">
      <dgm:prSet presAssocID="{C3330B1A-03C9-47A7-A2CC-E65B63687A6A}" presName="childText" presStyleLbl="bgAcc1" presStyleIdx="0" presStyleCnt="23" custScaleX="220630" custScaleY="87877" custLinFactNeighborX="-22313" custLinFactNeighborY="-3980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3"/>
      <dgm:spPr/>
    </dgm:pt>
    <dgm:pt modelId="{29B5BF5A-7AF5-4D76-A8AB-3D979CEE9E28}" type="pres">
      <dgm:prSet presAssocID="{AA36F164-1F98-47B3-9CA3-409028A4EC19}" presName="childText" presStyleLbl="bgAcc1" presStyleIdx="1" presStyleCnt="23" custScaleX="220630" custScaleY="136135" custLinFactNeighborX="-21253" custLinFactNeighborY="-15943">
        <dgm:presLayoutVars>
          <dgm:bulletEnabled val="1"/>
        </dgm:presLayoutVars>
      </dgm:prSet>
      <dgm:spPr/>
    </dgm:pt>
    <dgm:pt modelId="{E6AD7E9A-5BEA-4DBC-A975-A8A1C9750A4E}" type="pres">
      <dgm:prSet presAssocID="{C42ECFA1-477B-4AED-B06A-D9241EF643A4}" presName="Name13" presStyleLbl="parChTrans1D2" presStyleIdx="2" presStyleCnt="23"/>
      <dgm:spPr/>
    </dgm:pt>
    <dgm:pt modelId="{33ED91A5-305D-4EB9-844E-04E3996BF5E5}" type="pres">
      <dgm:prSet presAssocID="{607AF9C3-034C-47F0-9857-4D455D660939}" presName="childText" presStyleLbl="bgAcc1" presStyleIdx="2" presStyleCnt="23" custScaleX="217691" custScaleY="87954" custLinFactNeighborX="-20336" custLinFactNeighborY="-27264">
        <dgm:presLayoutVars>
          <dgm:bulletEnabled val="1"/>
        </dgm:presLayoutVars>
      </dgm:prSet>
      <dgm:spPr/>
    </dgm:pt>
    <dgm:pt modelId="{054809F9-C7E1-48B7-86AB-4FABC67C6243}" type="pres">
      <dgm:prSet presAssocID="{4CE8D9CA-9FF6-4010-B2CE-2FC8ADDC239A}" presName="Name13" presStyleLbl="parChTrans1D2" presStyleIdx="3" presStyleCnt="23"/>
      <dgm:spPr/>
    </dgm:pt>
    <dgm:pt modelId="{DC4FBE71-A322-4475-A65A-97BF5D71D675}" type="pres">
      <dgm:prSet presAssocID="{606B5D8E-4BCA-4AF7-94AE-8AC035221984}" presName="childText" presStyleLbl="bgAcc1" presStyleIdx="3" presStyleCnt="23" custScaleX="217691" custScaleY="113641" custLinFactNeighborX="-21060" custLinFactNeighborY="-32167">
        <dgm:presLayoutVars>
          <dgm:bulletEnabled val="1"/>
        </dgm:presLayoutVars>
      </dgm:prSet>
      <dgm:spPr/>
    </dgm:pt>
    <dgm:pt modelId="{0991E37F-2F18-4829-8E6F-E2D4AECD52AA}" type="pres">
      <dgm:prSet presAssocID="{380B41DE-726A-4F7E-AF6C-00A79A1CAC86}" presName="Name13" presStyleLbl="parChTrans1D2" presStyleIdx="4" presStyleCnt="23"/>
      <dgm:spPr/>
    </dgm:pt>
    <dgm:pt modelId="{B2914CD2-0B3D-4B3E-8885-795498D438A5}" type="pres">
      <dgm:prSet presAssocID="{16501B75-6193-4C7B-A949-9802D1A0DCC3}" presName="childText" presStyleLbl="bgAcc1" presStyleIdx="4" presStyleCnt="23" custScaleX="217691" custScaleY="92604" custLinFactNeighborX="-18995" custLinFactNeighborY="64279">
        <dgm:presLayoutVars>
          <dgm:bulletEnabled val="1"/>
        </dgm:presLayoutVars>
      </dgm:prSet>
      <dgm:spPr/>
    </dgm:pt>
    <dgm:pt modelId="{4CCA89A9-8A6B-4844-AABC-7AFA6C6EB0D9}" type="pres">
      <dgm:prSet presAssocID="{D33D35A0-EF83-4C67-82E2-8699AACCA56A}" presName="Name13" presStyleLbl="parChTrans1D2" presStyleIdx="5" presStyleCnt="23"/>
      <dgm:spPr/>
    </dgm:pt>
    <dgm:pt modelId="{28CFF793-BA6B-47C4-83AA-623CBE3380B6}" type="pres">
      <dgm:prSet presAssocID="{52C3AC2A-6AD9-4AEB-ACFE-330143A752E9}" presName="childText" presStyleLbl="bgAcc1" presStyleIdx="5" presStyleCnt="23" custScaleX="217691" custScaleY="91606" custLinFactY="-62275" custLinFactNeighborX="-21347" custLinFactNeighborY="-100000">
        <dgm:presLayoutVars>
          <dgm:bulletEnabled val="1"/>
        </dgm:presLayoutVars>
      </dgm:prSet>
      <dgm:spPr/>
    </dgm:pt>
    <dgm:pt modelId="{90432DF8-EF7E-4D80-9594-D0FD242B424E}" type="pres">
      <dgm:prSet presAssocID="{80EE3F8E-2E33-46CF-A2D3-7BCB7945C26C}" presName="Name13" presStyleLbl="parChTrans1D2" presStyleIdx="6" presStyleCnt="23"/>
      <dgm:spPr/>
    </dgm:pt>
    <dgm:pt modelId="{D8FBB59C-2978-4244-A7BE-7DB2290CFAAC}" type="pres">
      <dgm:prSet presAssocID="{FC1E3C14-A999-4BBD-AD3E-CDFC3C9BED15}" presName="childText" presStyleLbl="bgAcc1" presStyleIdx="6" presStyleCnt="23" custScaleX="217814" custLinFactNeighborX="-17689" custLinFactNeighborY="-64007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187200" custLinFactNeighborX="-4390" custLinFactNeighborY="5917"/>
      <dgm:spPr>
        <a:xfrm>
          <a:off x="2967849" y="42810"/>
          <a:ext cx="2063261" cy="719091"/>
        </a:xfrm>
        <a:prstGeom prst="roundRect">
          <a:avLst>
            <a:gd name="adj" fmla="val 10000"/>
          </a:avLst>
        </a:prstGeom>
      </dgm:spPr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7D9D67F1-A3A3-4DC8-86B2-52C9104BA575}" type="pres">
      <dgm:prSet presAssocID="{3E10A128-8F00-43AB-936E-4061443DC154}" presName="Name13" presStyleLbl="parChTrans1D2" presStyleIdx="7" presStyleCnt="23"/>
      <dgm:spPr/>
    </dgm:pt>
    <dgm:pt modelId="{67D71B88-FAF6-47B0-9652-A2A7C6A3BD38}" type="pres">
      <dgm:prSet presAssocID="{07C60C76-CF63-46EF-A54F-786C374FA90F}" presName="childText" presStyleLbl="bgAcc1" presStyleIdx="7" presStyleCnt="23" custScaleX="238615" custScaleY="135059" custLinFactNeighborX="-19738" custLinFactNeighborY="-542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8" presStyleCnt="23"/>
      <dgm:spPr/>
    </dgm:pt>
    <dgm:pt modelId="{78412B39-62DF-46EE-A12E-65DBFA8E27B5}" type="pres">
      <dgm:prSet presAssocID="{B4B216AA-0D51-473B-B440-27DE7C857922}" presName="childText" presStyleLbl="bgAcc1" presStyleIdx="8" presStyleCnt="23" custScaleX="238615" custScaleY="99186" custLinFactNeighborX="-19738" custLinFactNeighborY="-13638">
        <dgm:presLayoutVars>
          <dgm:bulletEnabled val="1"/>
        </dgm:presLayoutVars>
      </dgm:prSet>
      <dgm:spPr/>
    </dgm:pt>
    <dgm:pt modelId="{3EA892BA-4CD5-4AD0-B0B4-E079BFF0374E}" type="pres">
      <dgm:prSet presAssocID="{87F9370B-4924-48E6-8C53-A6DF93058148}" presName="Name13" presStyleLbl="parChTrans1D2" presStyleIdx="9" presStyleCnt="23"/>
      <dgm:spPr/>
    </dgm:pt>
    <dgm:pt modelId="{6728FFA5-1260-4B1B-B011-2B1373F80D1B}" type="pres">
      <dgm:prSet presAssocID="{4FA15A84-0EC5-4C83-89F8-7180C26FBA64}" presName="childText" presStyleLbl="bgAcc1" presStyleIdx="9" presStyleCnt="23" custScaleX="238615" custScaleY="161286" custLinFactNeighborX="-20168" custLinFactNeighborY="-25651">
        <dgm:presLayoutVars>
          <dgm:bulletEnabled val="1"/>
        </dgm:presLayoutVars>
      </dgm:prSet>
      <dgm:spPr/>
    </dgm:pt>
    <dgm:pt modelId="{A7ED367F-ED6B-4412-9693-81B0AF507F22}" type="pres">
      <dgm:prSet presAssocID="{1FC870DE-8039-4534-AF06-8155976133C8}" presName="Name13" presStyleLbl="parChTrans1D2" presStyleIdx="10" presStyleCnt="23"/>
      <dgm:spPr/>
    </dgm:pt>
    <dgm:pt modelId="{02C6B73E-4454-4317-9184-49B7820EAF2C}" type="pres">
      <dgm:prSet presAssocID="{187FB8BC-481B-481A-BEB0-007E33607863}" presName="childText" presStyleLbl="bgAcc1" presStyleIdx="10" presStyleCnt="23" custScaleX="238615" custScaleY="96039" custLinFactNeighborX="-15858" custLinFactNeighborY="-33130">
        <dgm:presLayoutVars>
          <dgm:bulletEnabled val="1"/>
        </dgm:presLayoutVars>
      </dgm:prSet>
      <dgm:spPr/>
    </dgm:pt>
    <dgm:pt modelId="{E2ACE6A0-77BC-4327-A910-B29F66608FB4}" type="pres">
      <dgm:prSet presAssocID="{69BB9B94-934E-4A5A-8903-F77CD1595408}" presName="Name13" presStyleLbl="parChTrans1D2" presStyleIdx="11" presStyleCnt="23"/>
      <dgm:spPr/>
    </dgm:pt>
    <dgm:pt modelId="{CD2A68F7-9A2F-4FA2-93A4-1052F929B152}" type="pres">
      <dgm:prSet presAssocID="{550FF9C9-C780-4150-9349-B552FBB96E70}" presName="childText" presStyleLbl="bgAcc1" presStyleIdx="11" presStyleCnt="23" custScaleX="238615" custScaleY="92255" custLinFactNeighborX="-15858" custLinFactNeighborY="-43618">
        <dgm:presLayoutVars>
          <dgm:bulletEnabled val="1"/>
        </dgm:presLayoutVars>
      </dgm:prSet>
      <dgm:spPr/>
    </dgm:pt>
    <dgm:pt modelId="{C2B90D5B-79CB-4623-9E80-A71BAF407848}" type="pres">
      <dgm:prSet presAssocID="{023B4E02-D60B-4BFD-997D-80D542DC88CA}" presName="Name13" presStyleLbl="parChTrans1D2" presStyleIdx="12" presStyleCnt="23"/>
      <dgm:spPr/>
    </dgm:pt>
    <dgm:pt modelId="{05475623-3650-40D2-8ECA-6B04D0DB3E7E}" type="pres">
      <dgm:prSet presAssocID="{80ECE533-F7D8-49E3-9102-026ADAD27119}" presName="childText" presStyleLbl="bgAcc1" presStyleIdx="12" presStyleCnt="23" custScaleX="238615" custScaleY="102553" custLinFactNeighborX="-15858" custLinFactNeighborY="-53755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74546" custLinFactNeighborX="-2352" custLinFactNeighborY="6745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3" presStyleCnt="23"/>
      <dgm:spPr/>
    </dgm:pt>
    <dgm:pt modelId="{F7510867-70CA-4F2A-822F-3385584A539A}" type="pres">
      <dgm:prSet presAssocID="{17C442B5-CC9F-4F7B-9FA1-8C942E5F0288}" presName="childText" presStyleLbl="bgAcc1" presStyleIdx="13" presStyleCnt="23" custScaleX="206087" custScaleY="148900" custLinFactNeighborX="-13609" custLinFactNeighborY="4229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4" presStyleCnt="23"/>
      <dgm:spPr/>
    </dgm:pt>
    <dgm:pt modelId="{80395ED7-63FC-4D49-BC9E-E44A2E2EA106}" type="pres">
      <dgm:prSet presAssocID="{A57066E6-8FDA-4612-9CD9-7099483D4F83}" presName="childText" presStyleLbl="bgAcc1" presStyleIdx="14" presStyleCnt="23" custScaleX="206087" custScaleY="96376" custLinFactNeighborX="-15064" custLinFactNeighborY="-6463">
        <dgm:presLayoutVars>
          <dgm:bulletEnabled val="1"/>
        </dgm:presLayoutVars>
      </dgm:prSet>
      <dgm:spPr/>
    </dgm:pt>
    <dgm:pt modelId="{F0760859-7039-49CA-8AC3-2DAA48FEE74B}" type="pres">
      <dgm:prSet presAssocID="{CA4BCEB2-1CCD-4E27-913E-C422EECB9EF1}" presName="Name13" presStyleLbl="parChTrans1D2" presStyleIdx="15" presStyleCnt="23"/>
      <dgm:spPr/>
    </dgm:pt>
    <dgm:pt modelId="{EDF17062-F655-4D16-8D4E-F7EFF0DE2808}" type="pres">
      <dgm:prSet presAssocID="{A2F568A2-1F78-466A-AF2E-8E3B2E8872C2}" presName="childText" presStyleLbl="bgAcc1" presStyleIdx="15" presStyleCnt="23" custScaleX="206087" custScaleY="139957" custLinFactNeighborX="-15990" custLinFactNeighborY="-21382">
        <dgm:presLayoutVars>
          <dgm:bulletEnabled val="1"/>
        </dgm:presLayoutVars>
      </dgm:prSet>
      <dgm:spPr/>
    </dgm:pt>
    <dgm:pt modelId="{BA0C348D-1681-427E-BA51-02F653A1828A}" type="pres">
      <dgm:prSet presAssocID="{5175F1CA-2B28-46B6-87D3-0ED6A156C01A}" presName="Name13" presStyleLbl="parChTrans1D2" presStyleIdx="16" presStyleCnt="23"/>
      <dgm:spPr/>
    </dgm:pt>
    <dgm:pt modelId="{3E12C510-BDD6-4AA0-B4DB-F732CBBD5E23}" type="pres">
      <dgm:prSet presAssocID="{DDD9AF5A-F397-413E-A5C2-714E6B449E38}" presName="childText" presStyleLbl="bgAcc1" presStyleIdx="16" presStyleCnt="23" custScaleX="206087" custScaleY="115329" custLinFactNeighborX="-15064" custLinFactNeighborY="-35225">
        <dgm:presLayoutVars>
          <dgm:bulletEnabled val="1"/>
        </dgm:presLayoutVars>
      </dgm:prSet>
      <dgm:spPr/>
    </dgm:pt>
    <dgm:pt modelId="{9A295D3B-0D3A-48CD-9F7B-8F6374A91821}" type="pres">
      <dgm:prSet presAssocID="{D6D2DAFD-7471-45F0-9AFC-4E23EFEC2435}" presName="Name13" presStyleLbl="parChTrans1D2" presStyleIdx="17" presStyleCnt="23"/>
      <dgm:spPr/>
    </dgm:pt>
    <dgm:pt modelId="{451A9E3F-8001-4E35-8167-A8754463D2D6}" type="pres">
      <dgm:prSet presAssocID="{305F7071-F500-494E-921B-9EDC24F04BD7}" presName="childText" presStyleLbl="bgAcc1" presStyleIdx="17" presStyleCnt="23" custScaleX="206087" custLinFactNeighborX="-14601" custLinFactNeighborY="-48165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66912" custLinFactNeighborX="-4969" custLinFactNeighborY="924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1D197A4B-7D55-481D-B3AA-BBB1B5189CED}" type="pres">
      <dgm:prSet presAssocID="{E9318839-4B02-4F3B-84BE-57B90431A35E}" presName="Name13" presStyleLbl="parChTrans1D2" presStyleIdx="18" presStyleCnt="23"/>
      <dgm:spPr/>
    </dgm:pt>
    <dgm:pt modelId="{0E848A71-D174-48AD-8A80-868C965BA9A9}" type="pres">
      <dgm:prSet presAssocID="{CBCBFF23-13FE-478E-8EF4-6E5CDA9338E1}" presName="childText" presStyleLbl="bgAcc1" presStyleIdx="18" presStyleCnt="23" custScaleX="238796" custScaleY="102155" custLinFactNeighborX="-18165" custLinFactNeighborY="6215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9" presStyleCnt="23"/>
      <dgm:spPr/>
    </dgm:pt>
    <dgm:pt modelId="{5AC54F71-1837-4147-A5C8-71C80E1891B3}" type="pres">
      <dgm:prSet presAssocID="{F1CDE6F8-0CAD-4756-A579-44DC1C1E22C2}" presName="childText" presStyleLbl="bgAcc1" presStyleIdx="19" presStyleCnt="23" custScaleX="238796" custScaleY="163037" custLinFactNeighborX="-18450" custLinFactNeighborY="5721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20" presStyleCnt="23"/>
      <dgm:spPr/>
    </dgm:pt>
    <dgm:pt modelId="{32A78BD6-E0B9-43F5-987C-37B8D8B879CB}" type="pres">
      <dgm:prSet presAssocID="{3AD9C701-37C8-4294-A350-23BAC59EB7C3}" presName="childText" presStyleLbl="bgAcc1" presStyleIdx="20" presStyleCnt="23" custScaleX="238796" custScaleY="133776" custLinFactNeighborX="-18068" custLinFactNeighborY="-4901">
        <dgm:presLayoutVars>
          <dgm:bulletEnabled val="1"/>
        </dgm:presLayoutVars>
      </dgm:prSet>
      <dgm:spPr/>
    </dgm:pt>
    <dgm:pt modelId="{79F5AEF9-C9FD-4D4E-A98F-6D3AD851C659}" type="pres">
      <dgm:prSet presAssocID="{1ECFC75D-8C21-4D54-80A8-EE658C0EF1C1}" presName="Name13" presStyleLbl="parChTrans1D2" presStyleIdx="21" presStyleCnt="23"/>
      <dgm:spPr/>
    </dgm:pt>
    <dgm:pt modelId="{4CDDEA44-6CFD-4EB0-B3A4-C0F96775F0F3}" type="pres">
      <dgm:prSet presAssocID="{7700BB67-9A76-40D6-9491-ABEDDCBD97EA}" presName="childText" presStyleLbl="bgAcc1" presStyleIdx="21" presStyleCnt="23" custScaleX="238796" custScaleY="146486" custLinFactNeighborX="-18068" custLinFactNeighborY="-17260">
        <dgm:presLayoutVars>
          <dgm:bulletEnabled val="1"/>
        </dgm:presLayoutVars>
      </dgm:prSet>
      <dgm:spPr/>
    </dgm:pt>
    <dgm:pt modelId="{7E74C2E4-5745-4817-B6B5-878FC823CD06}" type="pres">
      <dgm:prSet presAssocID="{9A67C2C6-60FE-4DD5-9B56-983CAA97F9AB}" presName="Name13" presStyleLbl="parChTrans1D2" presStyleIdx="22" presStyleCnt="23"/>
      <dgm:spPr/>
    </dgm:pt>
    <dgm:pt modelId="{25136BB0-6EE2-4DCA-B79A-18E45634AB4D}" type="pres">
      <dgm:prSet presAssocID="{50CA8F8B-97E0-4DB4-8483-89D37B057490}" presName="childText" presStyleLbl="bgAcc1" presStyleIdx="22" presStyleCnt="23" custScaleX="238796" custScaleY="116269" custLinFactNeighborX="-18067" custLinFactNeighborY="-26527">
        <dgm:presLayoutVars>
          <dgm:bulletEnabled val="1"/>
        </dgm:presLayoutVars>
      </dgm:prSet>
      <dgm:spPr/>
    </dgm:pt>
  </dgm:ptLst>
  <dgm:cxnLst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DF587B08-2B82-4E80-A9F4-E2C0F81CBE80}" type="presOf" srcId="{D6D2DAFD-7471-45F0-9AFC-4E23EFEC2435}" destId="{9A295D3B-0D3A-48CD-9F7B-8F6374A91821}" srcOrd="0" destOrd="0" presId="urn:microsoft.com/office/officeart/2005/8/layout/hierarchy3"/>
    <dgm:cxn modelId="{FAE4F108-8F3E-48EF-9679-D7263BFD2E4C}" type="presOf" srcId="{1FC870DE-8039-4534-AF06-8155976133C8}" destId="{A7ED367F-ED6B-4412-9693-81B0AF507F22}" srcOrd="0" destOrd="0" presId="urn:microsoft.com/office/officeart/2005/8/layout/hierarchy3"/>
    <dgm:cxn modelId="{0C2A5E0A-034E-40A1-86CA-04BA9476B0D5}" srcId="{99A6C944-06B8-421D-A63F-D9A5042DF3C9}" destId="{52C3AC2A-6AD9-4AEB-ACFE-330143A752E9}" srcOrd="5" destOrd="0" parTransId="{D33D35A0-EF83-4C67-82E2-8699AACCA56A}" sibTransId="{66433123-B89D-414F-95F1-A13193951623}"/>
    <dgm:cxn modelId="{FE454312-8868-420A-856B-45572E44932A}" type="presOf" srcId="{C3330B1A-03C9-47A7-A2CC-E65B63687A6A}" destId="{DF297463-A511-450B-8B9A-210F5EDA757E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CE9FD41E-93D8-44E9-BBF6-D1BA33E5A70D}" type="presOf" srcId="{EEBA08B1-DE01-49DE-A992-0693F68327BC}" destId="{8C72554C-8017-401B-B8FA-21420243F1C2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8CDBEA20-9FC0-4E78-B541-EA8590767117}" type="presOf" srcId="{D33D35A0-EF83-4C67-82E2-8699AACCA56A}" destId="{4CCA89A9-8A6B-4844-AABC-7AFA6C6EB0D9}" srcOrd="0" destOrd="0" presId="urn:microsoft.com/office/officeart/2005/8/layout/hierarchy3"/>
    <dgm:cxn modelId="{AF22AC22-7B0D-47F9-9CE3-B17909B881D0}" type="presOf" srcId="{A0B6580F-1E7F-4989-BA3E-A7B3121A3897}" destId="{FE9B0786-9C6B-4AD7-A409-ED87A398F2B0}" srcOrd="0" destOrd="0" presId="urn:microsoft.com/office/officeart/2005/8/layout/hierarchy3"/>
    <dgm:cxn modelId="{2154FD22-A4F4-4A7C-B58F-51D831785CBC}" type="presOf" srcId="{CA4BCEB2-1CCD-4E27-913E-C422EECB9EF1}" destId="{F0760859-7039-49CA-8AC3-2DAA48FEE74B}" srcOrd="0" destOrd="0" presId="urn:microsoft.com/office/officeart/2005/8/layout/hierarchy3"/>
    <dgm:cxn modelId="{21E43F2C-6558-4F73-84E1-18BA19B6AB24}" type="presOf" srcId="{16501B75-6193-4C7B-A949-9802D1A0DCC3}" destId="{B2914CD2-0B3D-4B3E-8885-795498D438A5}" srcOrd="0" destOrd="0" presId="urn:microsoft.com/office/officeart/2005/8/layout/hierarchy3"/>
    <dgm:cxn modelId="{0CCA4230-53AF-4258-91A3-C06D7EAE49C6}" type="presOf" srcId="{DDD9AF5A-F397-413E-A5C2-714E6B449E38}" destId="{3E12C510-BDD6-4AA0-B4DB-F732CBBD5E23}" srcOrd="0" destOrd="0" presId="urn:microsoft.com/office/officeart/2005/8/layout/hierarchy3"/>
    <dgm:cxn modelId="{E4497836-B72B-4C0A-B4CE-3F370A1DF36F}" type="presOf" srcId="{80EE3F8E-2E33-46CF-A2D3-7BCB7945C26C}" destId="{90432DF8-EF7E-4D80-9594-D0FD242B424E}" srcOrd="0" destOrd="0" presId="urn:microsoft.com/office/officeart/2005/8/layout/hierarchy3"/>
    <dgm:cxn modelId="{D0371938-6DE3-4242-9033-9663B44C51F6}" type="presOf" srcId="{4FA15A84-0EC5-4C83-89F8-7180C26FBA64}" destId="{6728FFA5-1260-4B1B-B011-2B1373F80D1B}" srcOrd="0" destOrd="0" presId="urn:microsoft.com/office/officeart/2005/8/layout/hierarchy3"/>
    <dgm:cxn modelId="{1AC0123C-A009-4943-AA3F-3142D031E097}" srcId="{99A6C944-06B8-421D-A63F-D9A5042DF3C9}" destId="{FC1E3C14-A999-4BBD-AD3E-CDFC3C9BED15}" srcOrd="6" destOrd="0" parTransId="{80EE3F8E-2E33-46CF-A2D3-7BCB7945C26C}" sibTransId="{ABE34356-9C35-4EFF-AFE5-45B8230A53E4}"/>
    <dgm:cxn modelId="{0F8BCF3D-DE6A-4EAC-ABCB-201B766BFD41}" srcId="{E430B8F9-2036-4FC6-87A7-77E1FF35C1B1}" destId="{3AD9C701-37C8-4294-A350-23BAC59EB7C3}" srcOrd="2" destOrd="0" parTransId="{EEBA08B1-DE01-49DE-A992-0693F68327BC}" sibTransId="{50096D14-E31C-46D5-A12C-D4B9B71FA135}"/>
    <dgm:cxn modelId="{FD60785F-2F27-49F2-A1CC-8C979E2D7F10}" srcId="{0907AC67-44F4-4C20-9E1B-CD837E029BD9}" destId="{07C60C76-CF63-46EF-A54F-786C374FA90F}" srcOrd="0" destOrd="0" parTransId="{3E10A128-8F00-43AB-936E-4061443DC154}" sibTransId="{E1727F17-C6EF-4812-9DD8-3491F33CB713}"/>
    <dgm:cxn modelId="{352A8B62-195E-4C62-ACA7-419F99C0FF3F}" type="presOf" srcId="{9A67C2C6-60FE-4DD5-9B56-983CAA97F9AB}" destId="{7E74C2E4-5745-4817-B6B5-878FC823CD06}" srcOrd="0" destOrd="0" presId="urn:microsoft.com/office/officeart/2005/8/layout/hierarchy3"/>
    <dgm:cxn modelId="{FD283965-D38D-4E78-8329-EECB9849656F}" type="presOf" srcId="{B31B2055-BA42-4265-90AD-B94BF1B90025}" destId="{0C1ED793-CA65-4A07-82C2-3702722CC6B0}" srcOrd="0" destOrd="0" presId="urn:microsoft.com/office/officeart/2005/8/layout/hierarchy3"/>
    <dgm:cxn modelId="{C2A04F68-A03C-4F5F-ADC0-3204BC18EB9D}" type="presOf" srcId="{FEA9C3D2-E553-4405-86E2-2F07E5E7588A}" destId="{66DC7F78-A428-4FF7-A84F-033ABA39B632}" srcOrd="1" destOrd="0" presId="urn:microsoft.com/office/officeart/2005/8/layout/hierarchy3"/>
    <dgm:cxn modelId="{030EB348-3C35-4D90-AC16-EEF2619048B6}" srcId="{99A6C944-06B8-421D-A63F-D9A5042DF3C9}" destId="{606B5D8E-4BCA-4AF7-94AE-8AC035221984}" srcOrd="3" destOrd="0" parTransId="{4CE8D9CA-9FF6-4010-B2CE-2FC8ADDC239A}" sibTransId="{9D920E1C-F3A8-4D8D-A6B6-373A749EC935}"/>
    <dgm:cxn modelId="{B0739B6A-A3C6-4B20-BCD6-FC200C0E37B7}" type="presOf" srcId="{17C442B5-CC9F-4F7B-9FA1-8C942E5F0288}" destId="{F7510867-70CA-4F2A-822F-3385584A539A}" srcOrd="0" destOrd="0" presId="urn:microsoft.com/office/officeart/2005/8/layout/hierarchy3"/>
    <dgm:cxn modelId="{32A2F74D-6CA2-45A5-A8D9-0B6F2783FC36}" type="presOf" srcId="{28D960F6-0D94-48BA-9E6C-C43A26BCA992}" destId="{55AB2A88-44EB-4964-8F6A-43ACF3D4605E}" srcOrd="0" destOrd="0" presId="urn:microsoft.com/office/officeart/2005/8/layout/hierarchy3"/>
    <dgm:cxn modelId="{16641E4E-24E3-46CE-9E9A-EA0EA4065A95}" type="presOf" srcId="{F1CDE6F8-0CAD-4756-A579-44DC1C1E22C2}" destId="{5AC54F71-1837-4147-A5C8-71C80E1891B3}" srcOrd="0" destOrd="0" presId="urn:microsoft.com/office/officeart/2005/8/layout/hierarchy3"/>
    <dgm:cxn modelId="{4F1F324E-2369-4E5B-AE2B-7A9B758E77CD}" srcId="{99A6C944-06B8-421D-A63F-D9A5042DF3C9}" destId="{16501B75-6193-4C7B-A949-9802D1A0DCC3}" srcOrd="4" destOrd="0" parTransId="{380B41DE-726A-4F7E-AF6C-00A79A1CAC86}" sibTransId="{FD38DB7A-8E7E-40DE-A8EB-49684150BA76}"/>
    <dgm:cxn modelId="{1E8B806E-B38C-4F72-A63E-CA7195243D23}" type="presOf" srcId="{B4B216AA-0D51-473B-B440-27DE7C857922}" destId="{78412B39-62DF-46EE-A12E-65DBFA8E27B5}" srcOrd="0" destOrd="0" presId="urn:microsoft.com/office/officeart/2005/8/layout/hierarchy3"/>
    <dgm:cxn modelId="{6B30CE4E-7628-4FAF-94D7-FE4F413F885E}" srcId="{FEA9C3D2-E553-4405-86E2-2F07E5E7588A}" destId="{DDD9AF5A-F397-413E-A5C2-714E6B449E38}" srcOrd="3" destOrd="0" parTransId="{5175F1CA-2B28-46B6-87D3-0ED6A156C01A}" sibTransId="{78C73D60-4957-4FE4-9100-448D22CDE66B}"/>
    <dgm:cxn modelId="{27661F6F-98DF-4C08-90BF-5C33D481A299}" srcId="{99A6C944-06B8-421D-A63F-D9A5042DF3C9}" destId="{607AF9C3-034C-47F0-9857-4D455D660939}" srcOrd="2" destOrd="0" parTransId="{C42ECFA1-477B-4AED-B06A-D9241EF643A4}" sibTransId="{36D3BFBE-4EC9-458E-A6B5-0A97F4EDDEA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2B1DDA50-322D-4F2B-AC90-CCB48B080EDC}" type="presOf" srcId="{CBCBFF23-13FE-478E-8EF4-6E5CDA9338E1}" destId="{0E848A71-D174-48AD-8A80-868C965BA9A9}" srcOrd="0" destOrd="0" presId="urn:microsoft.com/office/officeart/2005/8/layout/hierarchy3"/>
    <dgm:cxn modelId="{9A219C71-62CF-46EC-B76E-6623AF968A16}" type="presOf" srcId="{07C60C76-CF63-46EF-A54F-786C374FA90F}" destId="{67D71B88-FAF6-47B0-9652-A2A7C6A3BD38}" srcOrd="0" destOrd="0" presId="urn:microsoft.com/office/officeart/2005/8/layout/hierarchy3"/>
    <dgm:cxn modelId="{F5FC0B52-FE64-4DA9-A658-B193B208A31F}" type="presOf" srcId="{E9318839-4B02-4F3B-84BE-57B90431A35E}" destId="{1D197A4B-7D55-481D-B3AA-BBB1B5189CED}" srcOrd="0" destOrd="0" presId="urn:microsoft.com/office/officeart/2005/8/layout/hierarchy3"/>
    <dgm:cxn modelId="{3608DA52-4CF1-4267-8BB9-E32D41ABEA74}" type="presOf" srcId="{52C3AC2A-6AD9-4AEB-ACFE-330143A752E9}" destId="{28CFF793-BA6B-47C4-83AA-623CBE3380B6}" srcOrd="0" destOrd="0" presId="urn:microsoft.com/office/officeart/2005/8/layout/hierarchy3"/>
    <dgm:cxn modelId="{1F935955-C8C0-4FC6-B6E8-FD95CF199125}" type="presOf" srcId="{E430B8F9-2036-4FC6-87A7-77E1FF35C1B1}" destId="{6DBC7515-9E0C-4B4D-8C96-0AE1AC6C9F5B}" srcOrd="1" destOrd="0" presId="urn:microsoft.com/office/officeart/2005/8/layout/hierarchy3"/>
    <dgm:cxn modelId="{89E3B876-5FC8-4983-81A3-7731E92D5210}" srcId="{FEA9C3D2-E553-4405-86E2-2F07E5E7588A}" destId="{A2F568A2-1F78-466A-AF2E-8E3B2E8872C2}" srcOrd="2" destOrd="0" parTransId="{CA4BCEB2-1CCD-4E27-913E-C422EECB9EF1}" sibTransId="{4E69D49E-F8D3-48DE-A491-5FAAC2EDDA3F}"/>
    <dgm:cxn modelId="{985EB57C-BC09-45B8-A5B0-3A37F429A545}" type="presOf" srcId="{A2F568A2-1F78-466A-AF2E-8E3B2E8872C2}" destId="{EDF17062-F655-4D16-8D4E-F7EFF0DE2808}" srcOrd="0" destOrd="0" presId="urn:microsoft.com/office/officeart/2005/8/layout/hierarchy3"/>
    <dgm:cxn modelId="{A0431E7F-BBBF-4B73-B6C4-5BBF1FA5EBEC}" type="presOf" srcId="{5175F1CA-2B28-46B6-87D3-0ED6A156C01A}" destId="{BA0C348D-1681-427E-BA51-02F653A1828A}" srcOrd="0" destOrd="0" presId="urn:microsoft.com/office/officeart/2005/8/layout/hierarchy3"/>
    <dgm:cxn modelId="{27F11B81-4B47-4BEB-BC5B-48785165DB54}" type="presOf" srcId="{606B5D8E-4BCA-4AF7-94AE-8AC035221984}" destId="{DC4FBE71-A322-4475-A65A-97BF5D71D675}" srcOrd="0" destOrd="0" presId="urn:microsoft.com/office/officeart/2005/8/layout/hierarchy3"/>
    <dgm:cxn modelId="{75CBF686-76B2-48BA-8B37-41061AD976C9}" type="presOf" srcId="{99A6C944-06B8-421D-A63F-D9A5042DF3C9}" destId="{795A0B50-A8C2-44DC-9773-F6BF55470E82}" srcOrd="1" destOrd="0" presId="urn:microsoft.com/office/officeart/2005/8/layout/hierarchy3"/>
    <dgm:cxn modelId="{F4D72388-A4F7-4DD8-A3E8-37C0541BEA95}" type="presOf" srcId="{0907AC67-44F4-4C20-9E1B-CD837E029BD9}" destId="{1D5953B2-9828-4938-A7A4-A9EB45341F1E}" srcOrd="1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2373BF8A-F66E-4377-A00C-36947A77DCFA}" type="presOf" srcId="{607AF9C3-034C-47F0-9857-4D455D660939}" destId="{33ED91A5-305D-4EB9-844E-04E3996BF5E5}" srcOrd="0" destOrd="0" presId="urn:microsoft.com/office/officeart/2005/8/layout/hierarchy3"/>
    <dgm:cxn modelId="{DC14E98A-C459-4FD9-A32D-6CBA7CD9118A}" type="presOf" srcId="{550FF9C9-C780-4150-9349-B552FBB96E70}" destId="{CD2A68F7-9A2F-4FA2-93A4-1052F929B152}" srcOrd="0" destOrd="0" presId="urn:microsoft.com/office/officeart/2005/8/layout/hierarchy3"/>
    <dgm:cxn modelId="{476D448B-DDEF-4288-A9FD-2842E40281F2}" srcId="{0907AC67-44F4-4C20-9E1B-CD837E029BD9}" destId="{4FA15A84-0EC5-4C83-89F8-7180C26FBA64}" srcOrd="2" destOrd="0" parTransId="{87F9370B-4924-48E6-8C53-A6DF93058148}" sibTransId="{159E9071-851C-4545-B148-05B459099CE7}"/>
    <dgm:cxn modelId="{5CB80F8E-F2F5-4FC6-858A-7DB7E8881A92}" type="presOf" srcId="{FC1E3C14-A999-4BBD-AD3E-CDFC3C9BED15}" destId="{D8FBB59C-2978-4244-A7BE-7DB2290CFAAC}" srcOrd="0" destOrd="0" presId="urn:microsoft.com/office/officeart/2005/8/layout/hierarchy3"/>
    <dgm:cxn modelId="{7E6A8B90-3814-4A15-B374-09C8CF3A89A8}" srcId="{0907AC67-44F4-4C20-9E1B-CD837E029BD9}" destId="{550FF9C9-C780-4150-9349-B552FBB96E70}" srcOrd="4" destOrd="0" parTransId="{69BB9B94-934E-4A5A-8903-F77CD1595408}" sibTransId="{B66A96A4-EE2E-4E0E-B668-3316B3D6EB70}"/>
    <dgm:cxn modelId="{92491D91-479D-4A38-BC51-932A860657AA}" type="presOf" srcId="{380B41DE-726A-4F7E-AF6C-00A79A1CAC86}" destId="{0991E37F-2F18-4829-8E6F-E2D4AECD52AA}" srcOrd="0" destOrd="0" presId="urn:microsoft.com/office/officeart/2005/8/layout/hierarchy3"/>
    <dgm:cxn modelId="{1A516E91-669F-4D6E-B69D-DA021D33F7F7}" type="presOf" srcId="{A57066E6-8FDA-4612-9CD9-7099483D4F83}" destId="{80395ED7-63FC-4D49-BC9E-E44A2E2EA106}" srcOrd="0" destOrd="0" presId="urn:microsoft.com/office/officeart/2005/8/layout/hierarchy3"/>
    <dgm:cxn modelId="{CF105991-995F-41B8-84CC-2C591761173B}" srcId="{E430B8F9-2036-4FC6-87A7-77E1FF35C1B1}" destId="{50CA8F8B-97E0-4DB4-8483-89D37B057490}" srcOrd="4" destOrd="0" parTransId="{9A67C2C6-60FE-4DD5-9B56-983CAA97F9AB}" sibTransId="{EA2CAF07-4C72-485E-8DDA-71C2CB815D05}"/>
    <dgm:cxn modelId="{8EF24C94-241A-4B57-BF9C-7FCAD70A6E05}" srcId="{0907AC67-44F4-4C20-9E1B-CD837E029BD9}" destId="{80ECE533-F7D8-49E3-9102-026ADAD27119}" srcOrd="5" destOrd="0" parTransId="{023B4E02-D60B-4BFD-997D-80D542DC88CA}" sibTransId="{6F500BC7-EAAB-42FE-AA5E-496435335E50}"/>
    <dgm:cxn modelId="{C7D67999-0D47-441F-B571-4ADA8D70C570}" type="presOf" srcId="{2748EFCC-CDE4-4FE6-A5C6-B25784282F6B}" destId="{D6A7DC38-C43A-4C89-8FA9-B70217BA481B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272D799B-6FCB-4D9F-A2B8-50437E5D85F2}" type="presOf" srcId="{0907AC67-44F4-4C20-9E1B-CD837E029BD9}" destId="{0606F975-EA0D-49E8-9A4C-E2D4B5186203}" srcOrd="0" destOrd="0" presId="urn:microsoft.com/office/officeart/2005/8/layout/hierarchy3"/>
    <dgm:cxn modelId="{D16EE19F-860A-4740-8D99-597F6E5574C5}" type="presOf" srcId="{7700BB67-9A76-40D6-9491-ABEDDCBD97EA}" destId="{4CDDEA44-6CFD-4EB0-B3A4-C0F96775F0F3}" srcOrd="0" destOrd="0" presId="urn:microsoft.com/office/officeart/2005/8/layout/hierarchy3"/>
    <dgm:cxn modelId="{38E083A0-5C79-4264-BB8B-A609077BF6FB}" type="presOf" srcId="{FEA9C3D2-E553-4405-86E2-2F07E5E7588A}" destId="{A5EBC5C2-6641-4814-8FE0-4B646803A014}" srcOrd="0" destOrd="0" presId="urn:microsoft.com/office/officeart/2005/8/layout/hierarchy3"/>
    <dgm:cxn modelId="{16523AA2-D601-455F-818C-F840C362AE65}" type="presOf" srcId="{22FC1F93-3482-43FD-920E-066D7019FA88}" destId="{21BFA57D-4E31-4350-A745-AE0E23F2FE20}" srcOrd="0" destOrd="0" presId="urn:microsoft.com/office/officeart/2005/8/layout/hierarchy3"/>
    <dgm:cxn modelId="{D8D9D6A3-B66F-48DA-99FF-6D6CA13E6557}" type="presOf" srcId="{C42ECFA1-477B-4AED-B06A-D9241EF643A4}" destId="{E6AD7E9A-5BEA-4DBC-A975-A8A1C9750A4E}" srcOrd="0" destOrd="0" presId="urn:microsoft.com/office/officeart/2005/8/layout/hierarchy3"/>
    <dgm:cxn modelId="{F814D4B1-F2E2-4730-94AD-A1F8990E3C4B}" srcId="{E430B8F9-2036-4FC6-87A7-77E1FF35C1B1}" destId="{CBCBFF23-13FE-478E-8EF4-6E5CDA9338E1}" srcOrd="0" destOrd="0" parTransId="{E9318839-4B02-4F3B-84BE-57B90431A35E}" sibTransId="{4CF81CD5-40A1-462E-83B0-CC8D493098F8}"/>
    <dgm:cxn modelId="{F217F2B3-1692-4ACC-BA49-39318928862D}" type="presOf" srcId="{1ECFC75D-8C21-4D54-80A8-EE658C0EF1C1}" destId="{79F5AEF9-C9FD-4D4E-A98F-6D3AD851C659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01D798C0-662A-4A19-853C-10A14553624F}" type="presOf" srcId="{187FB8BC-481B-481A-BEB0-007E33607863}" destId="{02C6B73E-4454-4317-9184-49B7820EAF2C}" srcOrd="0" destOrd="0" presId="urn:microsoft.com/office/officeart/2005/8/layout/hierarchy3"/>
    <dgm:cxn modelId="{BA7FA3C0-1AE9-4358-8EC3-6742099D7114}" type="presOf" srcId="{87F9370B-4924-48E6-8C53-A6DF93058148}" destId="{3EA892BA-4CD5-4AD0-B0B4-E079BFF0374E}" srcOrd="0" destOrd="0" presId="urn:microsoft.com/office/officeart/2005/8/layout/hierarchy3"/>
    <dgm:cxn modelId="{BEEE05C2-D8D7-4BEA-8D11-93500293D751}" type="presOf" srcId="{472FAEE3-2CB8-4968-9BB6-321860A96D58}" destId="{81480097-026C-4291-BE30-871E56162BDA}" srcOrd="0" destOrd="0" presId="urn:microsoft.com/office/officeart/2005/8/layout/hierarchy3"/>
    <dgm:cxn modelId="{CF0043C2-1F22-4A0B-A48C-5CA8F6162205}" type="presOf" srcId="{3AD9C701-37C8-4294-A350-23BAC59EB7C3}" destId="{32A78BD6-E0B9-43F5-987C-37B8D8B879CB}" srcOrd="0" destOrd="0" presId="urn:microsoft.com/office/officeart/2005/8/layout/hierarchy3"/>
    <dgm:cxn modelId="{6AE5A2C2-CB45-47A0-A255-9E615873C919}" type="presOf" srcId="{023B4E02-D60B-4BFD-997D-80D542DC88CA}" destId="{C2B90D5B-79CB-4623-9E80-A71BAF407848}" srcOrd="0" destOrd="0" presId="urn:microsoft.com/office/officeart/2005/8/layout/hierarchy3"/>
    <dgm:cxn modelId="{C2F643C5-21BC-4AB2-BF81-D5D0EB3D945F}" type="presOf" srcId="{69BB9B94-934E-4A5A-8903-F77CD1595408}" destId="{E2ACE6A0-77BC-4327-A910-B29F66608FB4}" srcOrd="0" destOrd="0" presId="urn:microsoft.com/office/officeart/2005/8/layout/hierarchy3"/>
    <dgm:cxn modelId="{8722CEC5-C713-4345-9F3B-B80DBF5552C4}" type="presOf" srcId="{3E10A128-8F00-43AB-936E-4061443DC154}" destId="{7D9D67F1-A3A3-4DC8-86B2-52C9104BA575}" srcOrd="0" destOrd="0" presId="urn:microsoft.com/office/officeart/2005/8/layout/hierarchy3"/>
    <dgm:cxn modelId="{0B7DB8C6-7276-40AE-8E6E-75D40F3A630E}" srcId="{E430B8F9-2036-4FC6-87A7-77E1FF35C1B1}" destId="{F1CDE6F8-0CAD-4756-A579-44DC1C1E22C2}" srcOrd="1" destOrd="0" parTransId="{B31B2055-BA42-4265-90AD-B94BF1B90025}" sibTransId="{5FED73E4-2529-4766-A21E-D5DF109D1C9C}"/>
    <dgm:cxn modelId="{5BF36BCA-B237-42A8-87D1-5BE6CE0FC52D}" srcId="{FEA9C3D2-E553-4405-86E2-2F07E5E7588A}" destId="{305F7071-F500-494E-921B-9EDC24F04BD7}" srcOrd="4" destOrd="0" parTransId="{D6D2DAFD-7471-45F0-9AFC-4E23EFEC2435}" sibTransId="{C429BDE9-067B-4142-B59E-26CB65B2FF50}"/>
    <dgm:cxn modelId="{031DBFD0-4136-4414-8673-5D10D15A0B5D}" type="presOf" srcId="{305F7071-F500-494E-921B-9EDC24F04BD7}" destId="{451A9E3F-8001-4E35-8167-A8754463D2D6}" srcOrd="0" destOrd="0" presId="urn:microsoft.com/office/officeart/2005/8/layout/hierarchy3"/>
    <dgm:cxn modelId="{65F580D2-CBC7-4303-8CB0-6F1EE055E334}" type="presOf" srcId="{50CA8F8B-97E0-4DB4-8483-89D37B057490}" destId="{25136BB0-6EE2-4DCA-B79A-18E45634AB4D}" srcOrd="0" destOrd="0" presId="urn:microsoft.com/office/officeart/2005/8/layout/hierarchy3"/>
    <dgm:cxn modelId="{39301AD8-14C5-4433-816F-A813F1A9176D}" type="presOf" srcId="{E430B8F9-2036-4FC6-87A7-77E1FF35C1B1}" destId="{28353B6D-F82F-401F-B693-B8AD55777E2E}" srcOrd="0" destOrd="0" presId="urn:microsoft.com/office/officeart/2005/8/layout/hierarchy3"/>
    <dgm:cxn modelId="{3D97BBDE-039E-44A8-888A-97A8B37BCA68}" type="presOf" srcId="{80ECE533-F7D8-49E3-9102-026ADAD27119}" destId="{05475623-3650-40D2-8ECA-6B04D0DB3E7E}" srcOrd="0" destOrd="0" presId="urn:microsoft.com/office/officeart/2005/8/layout/hierarchy3"/>
    <dgm:cxn modelId="{5DAB4FE0-726A-4308-A2FA-C14B53522D16}" srcId="{E430B8F9-2036-4FC6-87A7-77E1FF35C1B1}" destId="{7700BB67-9A76-40D6-9491-ABEDDCBD97EA}" srcOrd="3" destOrd="0" parTransId="{1ECFC75D-8C21-4D54-80A8-EE658C0EF1C1}" sibTransId="{EA1FACC2-26F7-41BD-9206-8878A6032F8D}"/>
    <dgm:cxn modelId="{EA7BDEEB-A5C7-4106-B8F7-D5071BECAED9}" type="presOf" srcId="{AA36F164-1F98-47B3-9CA3-409028A4EC19}" destId="{29B5BF5A-7AF5-4D76-A8AB-3D979CEE9E28}" srcOrd="0" destOrd="0" presId="urn:microsoft.com/office/officeart/2005/8/layout/hierarchy3"/>
    <dgm:cxn modelId="{8EB06CED-2572-411C-AA58-D8C5CB0EAE00}" type="presOf" srcId="{4CE8D9CA-9FF6-4010-B2CE-2FC8ADDC239A}" destId="{054809F9-C7E1-48B7-86AB-4FABC67C6243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B8F866F6-4112-4564-A537-7CEF6744043E}" type="presOf" srcId="{3F231396-4217-4EFD-B68C-A893532218FF}" destId="{D155CE55-C30D-4CCD-A3A8-69850F76AF54}" srcOrd="0" destOrd="0" presId="urn:microsoft.com/office/officeart/2005/8/layout/hierarchy3"/>
    <dgm:cxn modelId="{EED32AF8-5950-4F4B-A150-9A8611D18957}" type="presOf" srcId="{99A6C944-06B8-421D-A63F-D9A5042DF3C9}" destId="{242EA73F-34E2-4437-867D-8E9E8C062D9D}" srcOrd="0" destOrd="0" presId="urn:microsoft.com/office/officeart/2005/8/layout/hierarchy3"/>
    <dgm:cxn modelId="{4612B0FA-7050-47CB-B75C-833FC7FE8075}" srcId="{0907AC67-44F4-4C20-9E1B-CD837E029BD9}" destId="{187FB8BC-481B-481A-BEB0-007E33607863}" srcOrd="3" destOrd="0" parTransId="{1FC870DE-8039-4534-AF06-8155976133C8}" sibTransId="{D795BCEE-3305-4386-8EE4-AF2D299FD27B}"/>
    <dgm:cxn modelId="{BE596A6A-32D7-4B9F-8EDA-D619E9C16E49}" type="presParOf" srcId="{FE9B0786-9C6B-4AD7-A409-ED87A398F2B0}" destId="{0F7A7922-8A88-4BD8-BA5C-6250DCB4FB65}" srcOrd="0" destOrd="0" presId="urn:microsoft.com/office/officeart/2005/8/layout/hierarchy3"/>
    <dgm:cxn modelId="{E844937B-02BC-4D76-83A7-DCCCF0EB2B74}" type="presParOf" srcId="{0F7A7922-8A88-4BD8-BA5C-6250DCB4FB65}" destId="{491E0690-3F03-4486-8E63-058BA028D367}" srcOrd="0" destOrd="0" presId="urn:microsoft.com/office/officeart/2005/8/layout/hierarchy3"/>
    <dgm:cxn modelId="{93012A19-F1E1-4DEF-8A8D-36BCE2048261}" type="presParOf" srcId="{491E0690-3F03-4486-8E63-058BA028D367}" destId="{242EA73F-34E2-4437-867D-8E9E8C062D9D}" srcOrd="0" destOrd="0" presId="urn:microsoft.com/office/officeart/2005/8/layout/hierarchy3"/>
    <dgm:cxn modelId="{95F83469-6730-4F14-BC6E-D0BCBD54E020}" type="presParOf" srcId="{491E0690-3F03-4486-8E63-058BA028D367}" destId="{795A0B50-A8C2-44DC-9773-F6BF55470E82}" srcOrd="1" destOrd="0" presId="urn:microsoft.com/office/officeart/2005/8/layout/hierarchy3"/>
    <dgm:cxn modelId="{AFF459FE-1F2A-4E96-8A13-1DFBE5F0C8A1}" type="presParOf" srcId="{0F7A7922-8A88-4BD8-BA5C-6250DCB4FB65}" destId="{0912568E-84A6-4E8A-A028-E629CEF0B080}" srcOrd="1" destOrd="0" presId="urn:microsoft.com/office/officeart/2005/8/layout/hierarchy3"/>
    <dgm:cxn modelId="{F97A156C-E3CF-41F0-9339-C955F6DF2EFB}" type="presParOf" srcId="{0912568E-84A6-4E8A-A028-E629CEF0B080}" destId="{55AB2A88-44EB-4964-8F6A-43ACF3D4605E}" srcOrd="0" destOrd="0" presId="urn:microsoft.com/office/officeart/2005/8/layout/hierarchy3"/>
    <dgm:cxn modelId="{0F07AD9F-DE09-4599-9CC5-AECAC4C5A238}" type="presParOf" srcId="{0912568E-84A6-4E8A-A028-E629CEF0B080}" destId="{DF297463-A511-450B-8B9A-210F5EDA757E}" srcOrd="1" destOrd="0" presId="urn:microsoft.com/office/officeart/2005/8/layout/hierarchy3"/>
    <dgm:cxn modelId="{11E9A6ED-8A15-4150-804F-78A1B8884E16}" type="presParOf" srcId="{0912568E-84A6-4E8A-A028-E629CEF0B080}" destId="{D155CE55-C30D-4CCD-A3A8-69850F76AF54}" srcOrd="2" destOrd="0" presId="urn:microsoft.com/office/officeart/2005/8/layout/hierarchy3"/>
    <dgm:cxn modelId="{1876195F-193F-43E8-9203-2B231690F6E9}" type="presParOf" srcId="{0912568E-84A6-4E8A-A028-E629CEF0B080}" destId="{29B5BF5A-7AF5-4D76-A8AB-3D979CEE9E28}" srcOrd="3" destOrd="0" presId="urn:microsoft.com/office/officeart/2005/8/layout/hierarchy3"/>
    <dgm:cxn modelId="{41B9BA59-5FD6-4C44-BC9E-668B4D62F335}" type="presParOf" srcId="{0912568E-84A6-4E8A-A028-E629CEF0B080}" destId="{E6AD7E9A-5BEA-4DBC-A975-A8A1C9750A4E}" srcOrd="4" destOrd="0" presId="urn:microsoft.com/office/officeart/2005/8/layout/hierarchy3"/>
    <dgm:cxn modelId="{D648498E-50AE-46CB-A644-373EBFF7ADAC}" type="presParOf" srcId="{0912568E-84A6-4E8A-A028-E629CEF0B080}" destId="{33ED91A5-305D-4EB9-844E-04E3996BF5E5}" srcOrd="5" destOrd="0" presId="urn:microsoft.com/office/officeart/2005/8/layout/hierarchy3"/>
    <dgm:cxn modelId="{D083705C-6C38-42F4-80F4-B08FDE2F3B0C}" type="presParOf" srcId="{0912568E-84A6-4E8A-A028-E629CEF0B080}" destId="{054809F9-C7E1-48B7-86AB-4FABC67C6243}" srcOrd="6" destOrd="0" presId="urn:microsoft.com/office/officeart/2005/8/layout/hierarchy3"/>
    <dgm:cxn modelId="{0A031276-2D34-4F86-8A82-81779D3FD9CA}" type="presParOf" srcId="{0912568E-84A6-4E8A-A028-E629CEF0B080}" destId="{DC4FBE71-A322-4475-A65A-97BF5D71D675}" srcOrd="7" destOrd="0" presId="urn:microsoft.com/office/officeart/2005/8/layout/hierarchy3"/>
    <dgm:cxn modelId="{7ADB753F-E716-482F-997F-7BBBBAC88142}" type="presParOf" srcId="{0912568E-84A6-4E8A-A028-E629CEF0B080}" destId="{0991E37F-2F18-4829-8E6F-E2D4AECD52AA}" srcOrd="8" destOrd="0" presId="urn:microsoft.com/office/officeart/2005/8/layout/hierarchy3"/>
    <dgm:cxn modelId="{1918C90A-4365-4D0B-857E-556BC14DA8FC}" type="presParOf" srcId="{0912568E-84A6-4E8A-A028-E629CEF0B080}" destId="{B2914CD2-0B3D-4B3E-8885-795498D438A5}" srcOrd="9" destOrd="0" presId="urn:microsoft.com/office/officeart/2005/8/layout/hierarchy3"/>
    <dgm:cxn modelId="{42839556-3501-4328-B122-91A085001908}" type="presParOf" srcId="{0912568E-84A6-4E8A-A028-E629CEF0B080}" destId="{4CCA89A9-8A6B-4844-AABC-7AFA6C6EB0D9}" srcOrd="10" destOrd="0" presId="urn:microsoft.com/office/officeart/2005/8/layout/hierarchy3"/>
    <dgm:cxn modelId="{515D5DBD-3953-414B-A54B-45357D822599}" type="presParOf" srcId="{0912568E-84A6-4E8A-A028-E629CEF0B080}" destId="{28CFF793-BA6B-47C4-83AA-623CBE3380B6}" srcOrd="11" destOrd="0" presId="urn:microsoft.com/office/officeart/2005/8/layout/hierarchy3"/>
    <dgm:cxn modelId="{49B8111C-5F2E-4C8C-9563-8BBB50F1C75D}" type="presParOf" srcId="{0912568E-84A6-4E8A-A028-E629CEF0B080}" destId="{90432DF8-EF7E-4D80-9594-D0FD242B424E}" srcOrd="12" destOrd="0" presId="urn:microsoft.com/office/officeart/2005/8/layout/hierarchy3"/>
    <dgm:cxn modelId="{178677DC-1D1E-44CB-BD3F-380F61C55927}" type="presParOf" srcId="{0912568E-84A6-4E8A-A028-E629CEF0B080}" destId="{D8FBB59C-2978-4244-A7BE-7DB2290CFAAC}" srcOrd="13" destOrd="0" presId="urn:microsoft.com/office/officeart/2005/8/layout/hierarchy3"/>
    <dgm:cxn modelId="{9A625D6A-6069-4BFD-8623-B2A71B7E40F7}" type="presParOf" srcId="{FE9B0786-9C6B-4AD7-A409-ED87A398F2B0}" destId="{CD2B183E-298B-405C-8FE8-4CF7F5053FB4}" srcOrd="1" destOrd="0" presId="urn:microsoft.com/office/officeart/2005/8/layout/hierarchy3"/>
    <dgm:cxn modelId="{4C8C617B-812C-4362-849F-5DC8F2CB2A34}" type="presParOf" srcId="{CD2B183E-298B-405C-8FE8-4CF7F5053FB4}" destId="{CE5700AE-9252-4652-B145-1B576DB9C852}" srcOrd="0" destOrd="0" presId="urn:microsoft.com/office/officeart/2005/8/layout/hierarchy3"/>
    <dgm:cxn modelId="{08F20296-2E79-4F7B-A85D-166E09DB9A19}" type="presParOf" srcId="{CE5700AE-9252-4652-B145-1B576DB9C852}" destId="{0606F975-EA0D-49E8-9A4C-E2D4B5186203}" srcOrd="0" destOrd="0" presId="urn:microsoft.com/office/officeart/2005/8/layout/hierarchy3"/>
    <dgm:cxn modelId="{752CA373-579D-41D6-B55C-ACF4F1C03373}" type="presParOf" srcId="{CE5700AE-9252-4652-B145-1B576DB9C852}" destId="{1D5953B2-9828-4938-A7A4-A9EB45341F1E}" srcOrd="1" destOrd="0" presId="urn:microsoft.com/office/officeart/2005/8/layout/hierarchy3"/>
    <dgm:cxn modelId="{CFEF8809-C302-4705-8ECC-2D2C727B3289}" type="presParOf" srcId="{CD2B183E-298B-405C-8FE8-4CF7F5053FB4}" destId="{DB66D846-0BDA-44B7-BBA5-01AA1CC1F619}" srcOrd="1" destOrd="0" presId="urn:microsoft.com/office/officeart/2005/8/layout/hierarchy3"/>
    <dgm:cxn modelId="{C73B8101-C32C-4B19-B6A2-0705F8B275F6}" type="presParOf" srcId="{DB66D846-0BDA-44B7-BBA5-01AA1CC1F619}" destId="{7D9D67F1-A3A3-4DC8-86B2-52C9104BA575}" srcOrd="0" destOrd="0" presId="urn:microsoft.com/office/officeart/2005/8/layout/hierarchy3"/>
    <dgm:cxn modelId="{3042A3E4-1367-4BD4-B88D-52624D8C041C}" type="presParOf" srcId="{DB66D846-0BDA-44B7-BBA5-01AA1CC1F619}" destId="{67D71B88-FAF6-47B0-9652-A2A7C6A3BD38}" srcOrd="1" destOrd="0" presId="urn:microsoft.com/office/officeart/2005/8/layout/hierarchy3"/>
    <dgm:cxn modelId="{4D662FE0-A158-4257-A767-863E468BA7E9}" type="presParOf" srcId="{DB66D846-0BDA-44B7-BBA5-01AA1CC1F619}" destId="{21BFA57D-4E31-4350-A745-AE0E23F2FE20}" srcOrd="2" destOrd="0" presId="urn:microsoft.com/office/officeart/2005/8/layout/hierarchy3"/>
    <dgm:cxn modelId="{29DE4845-66CE-4953-A493-E1FDF6DD18D8}" type="presParOf" srcId="{DB66D846-0BDA-44B7-BBA5-01AA1CC1F619}" destId="{78412B39-62DF-46EE-A12E-65DBFA8E27B5}" srcOrd="3" destOrd="0" presId="urn:microsoft.com/office/officeart/2005/8/layout/hierarchy3"/>
    <dgm:cxn modelId="{3FA7A5FA-77C5-4DE9-8161-41676119211C}" type="presParOf" srcId="{DB66D846-0BDA-44B7-BBA5-01AA1CC1F619}" destId="{3EA892BA-4CD5-4AD0-B0B4-E079BFF0374E}" srcOrd="4" destOrd="0" presId="urn:microsoft.com/office/officeart/2005/8/layout/hierarchy3"/>
    <dgm:cxn modelId="{C0E2988C-F480-410D-8631-A6688A856A09}" type="presParOf" srcId="{DB66D846-0BDA-44B7-BBA5-01AA1CC1F619}" destId="{6728FFA5-1260-4B1B-B011-2B1373F80D1B}" srcOrd="5" destOrd="0" presId="urn:microsoft.com/office/officeart/2005/8/layout/hierarchy3"/>
    <dgm:cxn modelId="{122527DB-20C2-4277-99A8-1D905F659122}" type="presParOf" srcId="{DB66D846-0BDA-44B7-BBA5-01AA1CC1F619}" destId="{A7ED367F-ED6B-4412-9693-81B0AF507F22}" srcOrd="6" destOrd="0" presId="urn:microsoft.com/office/officeart/2005/8/layout/hierarchy3"/>
    <dgm:cxn modelId="{51486E31-7D87-4D77-A860-76F52F7FD88A}" type="presParOf" srcId="{DB66D846-0BDA-44B7-BBA5-01AA1CC1F619}" destId="{02C6B73E-4454-4317-9184-49B7820EAF2C}" srcOrd="7" destOrd="0" presId="urn:microsoft.com/office/officeart/2005/8/layout/hierarchy3"/>
    <dgm:cxn modelId="{55523902-D00B-49C8-8BDD-2E0A1FC6A406}" type="presParOf" srcId="{DB66D846-0BDA-44B7-BBA5-01AA1CC1F619}" destId="{E2ACE6A0-77BC-4327-A910-B29F66608FB4}" srcOrd="8" destOrd="0" presId="urn:microsoft.com/office/officeart/2005/8/layout/hierarchy3"/>
    <dgm:cxn modelId="{552EFECC-599A-48E4-8604-45484A0AAE3D}" type="presParOf" srcId="{DB66D846-0BDA-44B7-BBA5-01AA1CC1F619}" destId="{CD2A68F7-9A2F-4FA2-93A4-1052F929B152}" srcOrd="9" destOrd="0" presId="urn:microsoft.com/office/officeart/2005/8/layout/hierarchy3"/>
    <dgm:cxn modelId="{EF735A6F-93CD-481F-926F-8D00D59D7A49}" type="presParOf" srcId="{DB66D846-0BDA-44B7-BBA5-01AA1CC1F619}" destId="{C2B90D5B-79CB-4623-9E80-A71BAF407848}" srcOrd="10" destOrd="0" presId="urn:microsoft.com/office/officeart/2005/8/layout/hierarchy3"/>
    <dgm:cxn modelId="{C023C92F-6E07-4C71-B7C3-AD9837195B20}" type="presParOf" srcId="{DB66D846-0BDA-44B7-BBA5-01AA1CC1F619}" destId="{05475623-3650-40D2-8ECA-6B04D0DB3E7E}" srcOrd="11" destOrd="0" presId="urn:microsoft.com/office/officeart/2005/8/layout/hierarchy3"/>
    <dgm:cxn modelId="{2E2118F7-2A3D-4866-AB2A-A86923888CE0}" type="presParOf" srcId="{FE9B0786-9C6B-4AD7-A409-ED87A398F2B0}" destId="{389A5AD1-EAFD-4551-B332-8E122521E1BE}" srcOrd="2" destOrd="0" presId="urn:microsoft.com/office/officeart/2005/8/layout/hierarchy3"/>
    <dgm:cxn modelId="{5D36275D-3C29-4019-B6B2-DDC64372A5F0}" type="presParOf" srcId="{389A5AD1-EAFD-4551-B332-8E122521E1BE}" destId="{C7181CD3-B2B4-445D-B4A2-F122360ADE8F}" srcOrd="0" destOrd="0" presId="urn:microsoft.com/office/officeart/2005/8/layout/hierarchy3"/>
    <dgm:cxn modelId="{CA4E1039-8012-4417-9C79-F6C1BF7E45DE}" type="presParOf" srcId="{C7181CD3-B2B4-445D-B4A2-F122360ADE8F}" destId="{A5EBC5C2-6641-4814-8FE0-4B646803A014}" srcOrd="0" destOrd="0" presId="urn:microsoft.com/office/officeart/2005/8/layout/hierarchy3"/>
    <dgm:cxn modelId="{B0E70348-3A18-4CD9-8E89-A914936326DA}" type="presParOf" srcId="{C7181CD3-B2B4-445D-B4A2-F122360ADE8F}" destId="{66DC7F78-A428-4FF7-A84F-033ABA39B632}" srcOrd="1" destOrd="0" presId="urn:microsoft.com/office/officeart/2005/8/layout/hierarchy3"/>
    <dgm:cxn modelId="{5B60AFFE-3242-4A34-A698-C337CEE82637}" type="presParOf" srcId="{389A5AD1-EAFD-4551-B332-8E122521E1BE}" destId="{516F55F1-D205-4B6E-B832-D0F830C10151}" srcOrd="1" destOrd="0" presId="urn:microsoft.com/office/officeart/2005/8/layout/hierarchy3"/>
    <dgm:cxn modelId="{158216F4-0F96-41A4-8941-6E83B295EC95}" type="presParOf" srcId="{516F55F1-D205-4B6E-B832-D0F830C10151}" destId="{81480097-026C-4291-BE30-871E56162BDA}" srcOrd="0" destOrd="0" presId="urn:microsoft.com/office/officeart/2005/8/layout/hierarchy3"/>
    <dgm:cxn modelId="{3C11156F-906A-4A9A-B3CE-82D19398DAA5}" type="presParOf" srcId="{516F55F1-D205-4B6E-B832-D0F830C10151}" destId="{F7510867-70CA-4F2A-822F-3385584A539A}" srcOrd="1" destOrd="0" presId="urn:microsoft.com/office/officeart/2005/8/layout/hierarchy3"/>
    <dgm:cxn modelId="{97D0B432-FFBF-4F4B-BA4E-3E45C93B7F10}" type="presParOf" srcId="{516F55F1-D205-4B6E-B832-D0F830C10151}" destId="{D6A7DC38-C43A-4C89-8FA9-B70217BA481B}" srcOrd="2" destOrd="0" presId="urn:microsoft.com/office/officeart/2005/8/layout/hierarchy3"/>
    <dgm:cxn modelId="{EF10506F-1208-4B91-9FAD-80E0CDCE2284}" type="presParOf" srcId="{516F55F1-D205-4B6E-B832-D0F830C10151}" destId="{80395ED7-63FC-4D49-BC9E-E44A2E2EA106}" srcOrd="3" destOrd="0" presId="urn:microsoft.com/office/officeart/2005/8/layout/hierarchy3"/>
    <dgm:cxn modelId="{BF8824F7-A751-437F-9BE0-A0EB44DA11DF}" type="presParOf" srcId="{516F55F1-D205-4B6E-B832-D0F830C10151}" destId="{F0760859-7039-49CA-8AC3-2DAA48FEE74B}" srcOrd="4" destOrd="0" presId="urn:microsoft.com/office/officeart/2005/8/layout/hierarchy3"/>
    <dgm:cxn modelId="{818405AE-37D1-415B-972A-11638492CA37}" type="presParOf" srcId="{516F55F1-D205-4B6E-B832-D0F830C10151}" destId="{EDF17062-F655-4D16-8D4E-F7EFF0DE2808}" srcOrd="5" destOrd="0" presId="urn:microsoft.com/office/officeart/2005/8/layout/hierarchy3"/>
    <dgm:cxn modelId="{87D7975D-97F7-4799-BDD3-6D4AA51FAB0E}" type="presParOf" srcId="{516F55F1-D205-4B6E-B832-D0F830C10151}" destId="{BA0C348D-1681-427E-BA51-02F653A1828A}" srcOrd="6" destOrd="0" presId="urn:microsoft.com/office/officeart/2005/8/layout/hierarchy3"/>
    <dgm:cxn modelId="{A95F7F54-4986-4EF7-AD54-11D02146A71F}" type="presParOf" srcId="{516F55F1-D205-4B6E-B832-D0F830C10151}" destId="{3E12C510-BDD6-4AA0-B4DB-F732CBBD5E23}" srcOrd="7" destOrd="0" presId="urn:microsoft.com/office/officeart/2005/8/layout/hierarchy3"/>
    <dgm:cxn modelId="{BB455C43-BE36-4D32-94DC-AA3F8D1BF550}" type="presParOf" srcId="{516F55F1-D205-4B6E-B832-D0F830C10151}" destId="{9A295D3B-0D3A-48CD-9F7B-8F6374A91821}" srcOrd="8" destOrd="0" presId="urn:microsoft.com/office/officeart/2005/8/layout/hierarchy3"/>
    <dgm:cxn modelId="{8F06405E-462E-4E00-8007-D73FA2A85EDE}" type="presParOf" srcId="{516F55F1-D205-4B6E-B832-D0F830C10151}" destId="{451A9E3F-8001-4E35-8167-A8754463D2D6}" srcOrd="9" destOrd="0" presId="urn:microsoft.com/office/officeart/2005/8/layout/hierarchy3"/>
    <dgm:cxn modelId="{18AFF444-A06C-4FFF-A6D9-023FD708F14C}" type="presParOf" srcId="{FE9B0786-9C6B-4AD7-A409-ED87A398F2B0}" destId="{736A4D0A-A8D6-4DAC-A815-708859562152}" srcOrd="3" destOrd="0" presId="urn:microsoft.com/office/officeart/2005/8/layout/hierarchy3"/>
    <dgm:cxn modelId="{E46B8A2A-689E-4D96-AD01-14CA5EE6810C}" type="presParOf" srcId="{736A4D0A-A8D6-4DAC-A815-708859562152}" destId="{8373CAC3-DDFE-47DF-9E5B-C3EEE7DF6927}" srcOrd="0" destOrd="0" presId="urn:microsoft.com/office/officeart/2005/8/layout/hierarchy3"/>
    <dgm:cxn modelId="{3494B8E4-DA4C-4159-82BB-E2CC3E9E486D}" type="presParOf" srcId="{8373CAC3-DDFE-47DF-9E5B-C3EEE7DF6927}" destId="{28353B6D-F82F-401F-B693-B8AD55777E2E}" srcOrd="0" destOrd="0" presId="urn:microsoft.com/office/officeart/2005/8/layout/hierarchy3"/>
    <dgm:cxn modelId="{0678BED9-1B4C-4818-BB26-5DF2F7122077}" type="presParOf" srcId="{8373CAC3-DDFE-47DF-9E5B-C3EEE7DF6927}" destId="{6DBC7515-9E0C-4B4D-8C96-0AE1AC6C9F5B}" srcOrd="1" destOrd="0" presId="urn:microsoft.com/office/officeart/2005/8/layout/hierarchy3"/>
    <dgm:cxn modelId="{77063E4E-1C0F-4A90-8F71-86087AE10608}" type="presParOf" srcId="{736A4D0A-A8D6-4DAC-A815-708859562152}" destId="{B784B95E-D2EE-4536-9BFE-BDBF2C841E91}" srcOrd="1" destOrd="0" presId="urn:microsoft.com/office/officeart/2005/8/layout/hierarchy3"/>
    <dgm:cxn modelId="{3BD7CF79-78B4-45E9-A9C0-ABF52A194119}" type="presParOf" srcId="{B784B95E-D2EE-4536-9BFE-BDBF2C841E91}" destId="{1D197A4B-7D55-481D-B3AA-BBB1B5189CED}" srcOrd="0" destOrd="0" presId="urn:microsoft.com/office/officeart/2005/8/layout/hierarchy3"/>
    <dgm:cxn modelId="{F532B3A2-A6C7-4A74-83A1-A6844F515742}" type="presParOf" srcId="{B784B95E-D2EE-4536-9BFE-BDBF2C841E91}" destId="{0E848A71-D174-48AD-8A80-868C965BA9A9}" srcOrd="1" destOrd="0" presId="urn:microsoft.com/office/officeart/2005/8/layout/hierarchy3"/>
    <dgm:cxn modelId="{BB05002B-85F9-4054-9449-7D5BC493893A}" type="presParOf" srcId="{B784B95E-D2EE-4536-9BFE-BDBF2C841E91}" destId="{0C1ED793-CA65-4A07-82C2-3702722CC6B0}" srcOrd="2" destOrd="0" presId="urn:microsoft.com/office/officeart/2005/8/layout/hierarchy3"/>
    <dgm:cxn modelId="{2B86EB56-3B61-434E-9CD1-E064DE4F1163}" type="presParOf" srcId="{B784B95E-D2EE-4536-9BFE-BDBF2C841E91}" destId="{5AC54F71-1837-4147-A5C8-71C80E1891B3}" srcOrd="3" destOrd="0" presId="urn:microsoft.com/office/officeart/2005/8/layout/hierarchy3"/>
    <dgm:cxn modelId="{6F4C8424-913A-47A3-AF79-28D78FE4D2B6}" type="presParOf" srcId="{B784B95E-D2EE-4536-9BFE-BDBF2C841E91}" destId="{8C72554C-8017-401B-B8FA-21420243F1C2}" srcOrd="4" destOrd="0" presId="urn:microsoft.com/office/officeart/2005/8/layout/hierarchy3"/>
    <dgm:cxn modelId="{5CA78098-7B17-43E8-9CE7-1AD0DB0087B2}" type="presParOf" srcId="{B784B95E-D2EE-4536-9BFE-BDBF2C841E91}" destId="{32A78BD6-E0B9-43F5-987C-37B8D8B879CB}" srcOrd="5" destOrd="0" presId="urn:microsoft.com/office/officeart/2005/8/layout/hierarchy3"/>
    <dgm:cxn modelId="{847C8651-1805-4B5F-A8B5-8D895D90F653}" type="presParOf" srcId="{B784B95E-D2EE-4536-9BFE-BDBF2C841E91}" destId="{79F5AEF9-C9FD-4D4E-A98F-6D3AD851C659}" srcOrd="6" destOrd="0" presId="urn:microsoft.com/office/officeart/2005/8/layout/hierarchy3"/>
    <dgm:cxn modelId="{9F308DAA-A222-44A2-B1B7-63FA2F0E7393}" type="presParOf" srcId="{B784B95E-D2EE-4536-9BFE-BDBF2C841E91}" destId="{4CDDEA44-6CFD-4EB0-B3A4-C0F96775F0F3}" srcOrd="7" destOrd="0" presId="urn:microsoft.com/office/officeart/2005/8/layout/hierarchy3"/>
    <dgm:cxn modelId="{ABC194F6-0540-461F-A43C-5595562E7341}" type="presParOf" srcId="{B784B95E-D2EE-4536-9BFE-BDBF2C841E91}" destId="{7E74C2E4-5745-4817-B6B5-878FC823CD06}" srcOrd="8" destOrd="0" presId="urn:microsoft.com/office/officeart/2005/8/layout/hierarchy3"/>
    <dgm:cxn modelId="{5C337BCE-8267-4CFA-AE9F-5F8E51D3ECFD}" type="presParOf" srcId="{B784B95E-D2EE-4536-9BFE-BDBF2C841E91}" destId="{25136BB0-6EE2-4DCA-B79A-18E45634AB4D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Encoding</a:t>
          </a:r>
        </a:p>
        <a:p>
          <a:r>
            <a:rPr lang="en-US" b="1" dirty="0"/>
            <a:t>(Takes in Information) 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know how to calm myself down to relieve stress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Working Memory </a:t>
          </a:r>
        </a:p>
        <a:p>
          <a:r>
            <a:rPr lang="en-US" b="1" dirty="0"/>
            <a:t>(Processes Information)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start with a few important ideas and then  add to and improve my ideas or work</a:t>
          </a:r>
          <a:r>
            <a:rPr lang="en-US" sz="1400" b="1" dirty="0"/>
            <a:t>  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know the purpose for the task before I start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Retrieval</a:t>
          </a:r>
        </a:p>
        <a:p>
          <a:r>
            <a:rPr lang="en-US" b="1" dirty="0"/>
            <a:t>(Recalls Information)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6B7E4332-E0BB-45B1-9971-D4664E68B243}">
      <dgm:prSet custT="1"/>
      <dgm:spPr/>
      <dgm:t>
        <a:bodyPr/>
        <a:lstStyle/>
        <a:p>
          <a:r>
            <a:rPr lang="en-US" sz="1400" b="1" dirty="0"/>
            <a:t>I look for real-life ways to use new information</a:t>
          </a:r>
        </a:p>
      </dgm:t>
    </dgm:pt>
    <dgm:pt modelId="{C32F7E0F-E6B1-4698-8F8A-2138F5B57F5F}" type="parTrans" cxnId="{EA4416CC-2EA4-4BAB-B87B-E5669DE889F8}">
      <dgm:prSet/>
      <dgm:spPr/>
      <dgm:t>
        <a:bodyPr/>
        <a:lstStyle/>
        <a:p>
          <a:endParaRPr lang="en-US"/>
        </a:p>
      </dgm:t>
    </dgm:pt>
    <dgm:pt modelId="{6735DCDC-922B-4F28-B433-DC16204C6619}" type="sibTrans" cxnId="{EA4416CC-2EA4-4BAB-B87B-E5669DE889F8}">
      <dgm:prSet/>
      <dgm:spPr/>
      <dgm:t>
        <a:bodyPr/>
        <a:lstStyle/>
        <a:p>
          <a:endParaRPr lang="en-US"/>
        </a:p>
      </dgm:t>
    </dgm:pt>
    <dgm:pt modelId="{607AF9C3-034C-47F0-9857-4D455D660939}">
      <dgm:prSet custT="1"/>
      <dgm:spPr/>
      <dgm:t>
        <a:bodyPr/>
        <a:lstStyle/>
        <a:p>
          <a:r>
            <a:rPr lang="en-US" sz="1400" b="1" dirty="0"/>
            <a:t> I use my imagination to create mental images</a:t>
          </a:r>
          <a:endParaRPr lang="en-US" sz="1400" b="1" i="1" dirty="0"/>
        </a:p>
      </dgm:t>
    </dgm:pt>
    <dgm:pt modelId="{C42ECFA1-477B-4AED-B06A-D9241EF643A4}" type="parTrans" cxnId="{27661F6F-98DF-4C08-90BF-5C33D481A299}">
      <dgm:prSet/>
      <dgm:spPr/>
      <dgm:t>
        <a:bodyPr/>
        <a:lstStyle/>
        <a:p>
          <a:endParaRPr lang="en-US"/>
        </a:p>
      </dgm:t>
    </dgm:pt>
    <dgm:pt modelId="{36D3BFBE-4EC9-458E-A6B5-0A97F4EDDEAA}" type="sibTrans" cxnId="{27661F6F-98DF-4C08-90BF-5C33D481A299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think about what I heard, felt, smelled and saw to bring back memories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 I find multiple ways to practice  (songs, games, talking, drawing…)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6501B75-6193-4C7B-A949-9802D1A0DCC3}">
      <dgm:prSet custT="1"/>
      <dgm:spPr/>
      <dgm:t>
        <a:bodyPr/>
        <a:lstStyle/>
        <a:p>
          <a:r>
            <a:rPr lang="en-US" sz="1400" b="1" dirty="0"/>
            <a:t>I block out things that are distracting me</a:t>
          </a:r>
        </a:p>
      </dgm:t>
    </dgm:pt>
    <dgm:pt modelId="{FD38DB7A-8E7E-40DE-A8EB-49684150BA76}" type="sibTrans" cxnId="{4F1F324E-2369-4E5B-AE2B-7A9B758E77CD}">
      <dgm:prSet/>
      <dgm:spPr/>
      <dgm:t>
        <a:bodyPr/>
        <a:lstStyle/>
        <a:p>
          <a:endParaRPr lang="en-US"/>
        </a:p>
      </dgm:t>
    </dgm:pt>
    <dgm:pt modelId="{380B41DE-726A-4F7E-AF6C-00A79A1CAC86}" type="parTrans" cxnId="{4F1F324E-2369-4E5B-AE2B-7A9B758E77CD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endParaRPr lang="en-US" sz="1400" b="1" dirty="0"/>
        </a:p>
        <a:p>
          <a:r>
            <a:rPr lang="en-US" sz="1400" b="1" dirty="0"/>
            <a:t>I test myself frequently as I practice so I know what to work on</a:t>
          </a:r>
        </a:p>
        <a:p>
          <a:r>
            <a:rPr lang="en-US" sz="1400" b="1" dirty="0"/>
            <a:t> 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Storage</a:t>
          </a:r>
        </a:p>
        <a:p>
          <a:r>
            <a:rPr lang="en-US" b="1" dirty="0">
              <a:solidFill>
                <a:schemeClr val="bg1"/>
              </a:solidFill>
            </a:rPr>
            <a:t>(Saves Information)  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 </a:t>
          </a:r>
          <a:r>
            <a:rPr lang="en-US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compare new information to what I’ve seen or heard before</a:t>
          </a:r>
          <a:endParaRPr lang="en-US" sz="1400" b="1" dirty="0"/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 I think about how things are like what I already know and how they are different</a:t>
          </a:r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561BA37C-FA11-4077-BE2B-54D3CD13A6D9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</a:t>
          </a:r>
          <a:r>
            <a:rPr lang="en-US" sz="1400" b="1" dirty="0"/>
            <a:t> find a way to get help when the pace is too fast or material is </a:t>
          </a:r>
          <a:endParaRPr lang="en-US" sz="1400" b="1" dirty="0">
            <a:solidFill>
              <a:schemeClr val="tx1"/>
            </a:solidFill>
          </a:endParaRPr>
        </a:p>
      </dgm:t>
    </dgm:pt>
    <dgm:pt modelId="{9546EBFC-56BA-447C-AB13-66C853AC85CB}" type="parTrans" cxnId="{19541543-10E0-42AA-AF22-8493FF748429}">
      <dgm:prSet/>
      <dgm:spPr/>
      <dgm:t>
        <a:bodyPr/>
        <a:lstStyle/>
        <a:p>
          <a:endParaRPr lang="en-US"/>
        </a:p>
      </dgm:t>
    </dgm:pt>
    <dgm:pt modelId="{B2AC1C4E-F233-4528-A382-FDACBCF6F0E4}" type="sibTrans" cxnId="{19541543-10E0-42AA-AF22-8493FF748429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look for patterns like main idea/details, sequence and cause/effect</a:t>
          </a:r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I know how to break big tasks or information down into manageable parts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create and use graphic organizers to visualize how ideas fit together 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reorganize my notes and orally summarize what I need to remember 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13E9BC35-EA41-445B-A477-10D4C591876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know that fixing my own mistakes is one of the best ways to learn deeply</a:t>
          </a:r>
        </a:p>
      </dgm:t>
    </dgm:pt>
    <dgm:pt modelId="{16B7CD84-A997-484C-A770-2C6464A2E37B}" type="parTrans" cxnId="{3C2DBF77-9739-49F7-AB69-FAAA41A5FEDB}">
      <dgm:prSet/>
      <dgm:spPr/>
      <dgm:t>
        <a:bodyPr/>
        <a:lstStyle/>
        <a:p>
          <a:endParaRPr lang="en-US"/>
        </a:p>
      </dgm:t>
    </dgm:pt>
    <dgm:pt modelId="{835586AD-92CA-4AED-8FEC-AA4F5C566A11}" type="sibTrans" cxnId="{3C2DBF77-9739-49F7-AB69-FAAA41A5FEDB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balance my work time with short breaks</a:t>
          </a:r>
        </a:p>
        <a:p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F7CEFFB-7F8D-488E-9C90-5F0B33313CDC}">
      <dgm:prSet custT="1"/>
      <dgm:spPr/>
      <dgm:t>
        <a:bodyPr/>
        <a:lstStyle/>
        <a:p>
          <a:r>
            <a:rPr lang="en-US" sz="1400" b="1" kern="1200" dirty="0"/>
            <a:t>I get enough sleep to allow my brain to make memories stick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98088472-2959-4FA3-8447-C4FF27D395CB}" type="parTrans" cxnId="{9E992A4B-E3CA-486F-A9F5-E6D7182DF582}">
      <dgm:prSet/>
      <dgm:spPr/>
      <dgm:t>
        <a:bodyPr/>
        <a:lstStyle/>
        <a:p>
          <a:endParaRPr lang="en-US"/>
        </a:p>
      </dgm:t>
    </dgm:pt>
    <dgm:pt modelId="{AEC4C1E7-76BC-44F7-936F-B2A8274DA849}" type="sibTrans" cxnId="{9E992A4B-E3CA-486F-A9F5-E6D7182DF582}">
      <dgm:prSet/>
      <dgm:spPr/>
      <dgm:t>
        <a:bodyPr/>
        <a:lstStyle/>
        <a:p>
          <a:endParaRPr lang="en-US"/>
        </a:p>
      </dgm:t>
    </dgm:pt>
    <dgm:pt modelId="{6A1FE153-D7D9-4AEC-8DA3-F891AB838C18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space my practices sessions over time rather than cramming</a:t>
          </a:r>
        </a:p>
      </dgm:t>
    </dgm:pt>
    <dgm:pt modelId="{1913B425-8985-4A0F-AD7A-07EA8258B8BA}" type="parTrans" cxnId="{CF1B49D9-56C5-4C19-80AC-ECA420BA7D2B}">
      <dgm:prSet/>
      <dgm:spPr/>
      <dgm:t>
        <a:bodyPr/>
        <a:lstStyle/>
        <a:p>
          <a:endParaRPr lang="en-US"/>
        </a:p>
      </dgm:t>
    </dgm:pt>
    <dgm:pt modelId="{1BC4D630-2CA4-4E6E-BF4C-2A49D4F70AFE}" type="sibTrans" cxnId="{CF1B49D9-56C5-4C19-80AC-ECA420BA7D2B}">
      <dgm:prSet/>
      <dgm:spPr/>
      <dgm:t>
        <a:bodyPr/>
        <a:lstStyle/>
        <a:p>
          <a:endParaRPr lang="en-US"/>
        </a:p>
      </dgm:t>
    </dgm:pt>
    <dgm:pt modelId="{39D72216-ABE0-4763-B7B2-792EE267897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stay </a:t>
          </a:r>
          <a:r>
            <a:rPr lang="en-US" sz="1400" b="1" kern="1200" dirty="0"/>
            <a:t>focused on one task at a time when the work is hard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E386CB47-E0F3-4DDA-8D7F-72C013C13518}" type="parTrans" cxnId="{593B700D-4827-4D7E-BD0F-10D24872E46A}">
      <dgm:prSet/>
      <dgm:spPr/>
      <dgm:t>
        <a:bodyPr/>
        <a:lstStyle/>
        <a:p>
          <a:endParaRPr lang="en-US"/>
        </a:p>
      </dgm:t>
    </dgm:pt>
    <dgm:pt modelId="{62F86D9A-B0E9-45AC-9A64-52A67A9BB73B}" type="sibTrans" cxnId="{593B700D-4827-4D7E-BD0F-10D24872E46A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practice two or three related skills together, so I remember more</a:t>
          </a:r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98949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2"/>
      <dgm:spPr/>
    </dgm:pt>
    <dgm:pt modelId="{DF297463-A511-450B-8B9A-210F5EDA757E}" type="pres">
      <dgm:prSet presAssocID="{C3330B1A-03C9-47A7-A2CC-E65B63687A6A}" presName="childText" presStyleLbl="bgAcc1" presStyleIdx="0" presStyleCnt="22" custScaleX="239263" custScaleY="107190" custLinFactNeighborX="2816" custLinFactNeighborY="-5540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2"/>
      <dgm:spPr/>
    </dgm:pt>
    <dgm:pt modelId="{29B5BF5A-7AF5-4D76-A8AB-3D979CEE9E28}" type="pres">
      <dgm:prSet presAssocID="{AA36F164-1F98-47B3-9CA3-409028A4EC19}" presName="childText" presStyleLbl="bgAcc1" presStyleIdx="1" presStyleCnt="22" custScaleX="239263" custScaleY="135147" custLinFactNeighborX="2630" custLinFactNeighborY="-11781">
        <dgm:presLayoutVars>
          <dgm:bulletEnabled val="1"/>
        </dgm:presLayoutVars>
      </dgm:prSet>
      <dgm:spPr/>
    </dgm:pt>
    <dgm:pt modelId="{E6AD7E9A-5BEA-4DBC-A975-A8A1C9750A4E}" type="pres">
      <dgm:prSet presAssocID="{C42ECFA1-477B-4AED-B06A-D9241EF643A4}" presName="Name13" presStyleLbl="parChTrans1D2" presStyleIdx="2" presStyleCnt="22"/>
      <dgm:spPr/>
    </dgm:pt>
    <dgm:pt modelId="{33ED91A5-305D-4EB9-844E-04E3996BF5E5}" type="pres">
      <dgm:prSet presAssocID="{607AF9C3-034C-47F0-9857-4D455D660939}" presName="childText" presStyleLbl="bgAcc1" presStyleIdx="2" presStyleCnt="22" custScaleX="239263" custScaleY="126242" custLinFactNeighborX="1761" custLinFactNeighborY="-26146">
        <dgm:presLayoutVars>
          <dgm:bulletEnabled val="1"/>
        </dgm:presLayoutVars>
      </dgm:prSet>
      <dgm:spPr/>
    </dgm:pt>
    <dgm:pt modelId="{0991E37F-2F18-4829-8E6F-E2D4AECD52AA}" type="pres">
      <dgm:prSet presAssocID="{380B41DE-726A-4F7E-AF6C-00A79A1CAC86}" presName="Name13" presStyleLbl="parChTrans1D2" presStyleIdx="3" presStyleCnt="22"/>
      <dgm:spPr/>
    </dgm:pt>
    <dgm:pt modelId="{B2914CD2-0B3D-4B3E-8885-795498D438A5}" type="pres">
      <dgm:prSet presAssocID="{16501B75-6193-4C7B-A949-9802D1A0DCC3}" presName="childText" presStyleLbl="bgAcc1" presStyleIdx="3" presStyleCnt="22" custScaleX="239263" custScaleY="107190" custLinFactY="16914" custLinFactNeighborX="1067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4" presStyleCnt="22"/>
      <dgm:spPr/>
    </dgm:pt>
    <dgm:pt modelId="{BAA99FA3-5A9A-4289-B73D-D073AC57D0D3}" type="pres">
      <dgm:prSet presAssocID="{AE2FA323-6FB1-4E85-8A13-80BDCD5BD025}" presName="childText" presStyleLbl="bgAcc1" presStyleIdx="4" presStyleCnt="22" custScaleX="239263" custScaleY="130937" custLinFactY="-70926" custLinFactNeighborY="-100000">
        <dgm:presLayoutVars>
          <dgm:bulletEnabled val="1"/>
        </dgm:presLayoutVars>
      </dgm:prSet>
      <dgm:spPr/>
    </dgm:pt>
    <dgm:pt modelId="{628BA1B3-8897-49FC-9EE5-7C715CF14C2F}" type="pres">
      <dgm:prSet presAssocID="{E386CB47-E0F3-4DDA-8D7F-72C013C13518}" presName="Name13" presStyleLbl="parChTrans1D2" presStyleIdx="5" presStyleCnt="22"/>
      <dgm:spPr/>
    </dgm:pt>
    <dgm:pt modelId="{991E0604-856C-4F41-8EDD-B81E62330AEC}" type="pres">
      <dgm:prSet presAssocID="{39D72216-ABE0-4763-B7B2-792EE2678974}" presName="childText" presStyleLbl="bgAcc1" presStyleIdx="5" presStyleCnt="22" custScaleX="240349" custScaleY="132734" custLinFactNeighborX="-3061" custLinFactNeighborY="-46691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6" presStyleCnt="22"/>
      <dgm:spPr/>
    </dgm:pt>
    <dgm:pt modelId="{C39F29AE-98BE-4AE0-B7B3-77FDF6D97113}" type="pres">
      <dgm:prSet presAssocID="{2A6D11E9-5FD8-4149-80F2-699494C55B44}" presName="childText" presStyleLbl="bgAcc1" presStyleIdx="6" presStyleCnt="22" custScaleX="239263" custScaleY="131239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7" presStyleCnt="22"/>
      <dgm:spPr/>
    </dgm:pt>
    <dgm:pt modelId="{78412B39-62DF-46EE-A12E-65DBFA8E27B5}" type="pres">
      <dgm:prSet presAssocID="{B4B216AA-0D51-473B-B440-27DE7C857922}" presName="childText" presStyleLbl="bgAcc1" presStyleIdx="7" presStyleCnt="22" custScaleX="239263" custScaleY="165917" custLinFactNeighborX="12245" custLinFactNeighborY="-5117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8" presStyleCnt="22"/>
      <dgm:spPr/>
    </dgm:pt>
    <dgm:pt modelId="{08D68C2D-17F3-472A-9FB2-501D95D4551B}" type="pres">
      <dgm:prSet presAssocID="{056E540C-6F1D-4B83-9384-50A99B007184}" presName="childText" presStyleLbl="bgAcc1" presStyleIdx="8" presStyleCnt="22" custScaleX="239263" custScaleY="116142" custLinFactNeighborX="15585" custLinFactNeighborY="-9546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9" presStyleCnt="22"/>
      <dgm:spPr/>
    </dgm:pt>
    <dgm:pt modelId="{870FF0D6-09F5-416E-8F72-682ACEE39E82}" type="pres">
      <dgm:prSet presAssocID="{CADB9EC7-4EF8-461B-A4FA-3C060A0D9792}" presName="childText" presStyleLbl="bgAcc1" presStyleIdx="9" presStyleCnt="22" custScaleX="239263" custScaleY="127786" custLinFactNeighborX="15585" custLinFactNeighborY="-17234">
        <dgm:presLayoutVars>
          <dgm:bulletEnabled val="1"/>
        </dgm:presLayoutVars>
      </dgm:prSet>
      <dgm:spPr/>
    </dgm:pt>
    <dgm:pt modelId="{4E72C405-5C20-445D-8554-E71D09BE2B59}" type="pres">
      <dgm:prSet presAssocID="{9546EBFC-56BA-447C-AB13-66C853AC85CB}" presName="Name13" presStyleLbl="parChTrans1D2" presStyleIdx="10" presStyleCnt="22"/>
      <dgm:spPr/>
    </dgm:pt>
    <dgm:pt modelId="{1ED168A6-FC7A-4259-86A4-5BED0016657B}" type="pres">
      <dgm:prSet presAssocID="{561BA37C-FA11-4077-BE2B-54D3CD13A6D9}" presName="childText" presStyleLbl="bgAcc1" presStyleIdx="10" presStyleCnt="22" custScaleX="239263" custScaleY="145521" custLinFactNeighborX="15585" custLinFactNeighborY="-22342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96639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1" presStyleCnt="22"/>
      <dgm:spPr/>
    </dgm:pt>
    <dgm:pt modelId="{F7510867-70CA-4F2A-822F-3385584A539A}" type="pres">
      <dgm:prSet presAssocID="{17C442B5-CC9F-4F7B-9FA1-8C942E5F0288}" presName="childText" presStyleLbl="bgAcc1" presStyleIdx="11" presStyleCnt="22" custScaleX="239263" custScaleY="116142" custLinFactY="35620" custLinFactNeighborX="-368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2" presStyleCnt="22"/>
      <dgm:spPr/>
    </dgm:pt>
    <dgm:pt modelId="{80395ED7-63FC-4D49-BC9E-E44A2E2EA106}" type="pres">
      <dgm:prSet presAssocID="{A57066E6-8FDA-4612-9CD9-7099483D4F83}" presName="childText" presStyleLbl="bgAcc1" presStyleIdx="12" presStyleCnt="22" custScaleX="239263" custScaleY="132734" custLinFactY="27017" custLinFactNeighborX="-438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3" presStyleCnt="22"/>
      <dgm:spPr/>
    </dgm:pt>
    <dgm:pt modelId="{385A5780-629C-4447-9035-8479E2F179A3}" type="pres">
      <dgm:prSet presAssocID="{E27F1183-5021-4ED6-A96D-7D1E2040723B}" presName="childText" presStyleLbl="bgAcc1" presStyleIdx="13" presStyleCnt="22" custScaleX="239263" custScaleY="113664" custLinFactY="-100000" custLinFactNeighborX="-2180" custLinFactNeighborY="-193537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4" presStyleCnt="22"/>
      <dgm:spPr/>
    </dgm:pt>
    <dgm:pt modelId="{B9D985C4-9442-44DD-96E3-CB96F13060BF}" type="pres">
      <dgm:prSet presAssocID="{A491C974-47B2-4917-997D-3A9BE4E638F9}" presName="childText" presStyleLbl="bgAcc1" presStyleIdx="14" presStyleCnt="22" custScaleX="239263" custScaleY="107190" custLinFactNeighborX="1679" custLinFactNeighborY="-17980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5" presStyleCnt="22"/>
      <dgm:spPr/>
    </dgm:pt>
    <dgm:pt modelId="{5F719075-5D50-47FC-B266-EA7C7EC669A1}" type="pres">
      <dgm:prSet presAssocID="{883042C2-40B7-425A-88DA-28D1D82F33FD}" presName="childText" presStyleLbl="bgAcc1" presStyleIdx="15" presStyleCnt="22" custScaleX="239263" custScaleY="148874" custLinFactNeighborY="-26008">
        <dgm:presLayoutVars>
          <dgm:bulletEnabled val="1"/>
        </dgm:presLayoutVars>
      </dgm:prSet>
      <dgm:spPr/>
    </dgm:pt>
    <dgm:pt modelId="{376E36E3-A172-42C0-83D6-2BF1BBB92AAE}" type="pres">
      <dgm:prSet presAssocID="{1913B425-8985-4A0F-AD7A-07EA8258B8BA}" presName="Name13" presStyleLbl="parChTrans1D2" presStyleIdx="16" presStyleCnt="22"/>
      <dgm:spPr/>
    </dgm:pt>
    <dgm:pt modelId="{2A45D3F6-B5D7-4211-B3F2-25A849474403}" type="pres">
      <dgm:prSet presAssocID="{6A1FE153-D7D9-4AEC-8DA3-F891AB838C18}" presName="childText" presStyleLbl="bgAcc1" presStyleIdx="16" presStyleCnt="22" custScaleX="229268" custLinFactNeighborY="-35027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73410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9C6E15DA-ED3A-4E1A-8269-7E08AD1B98ED}" type="pres">
      <dgm:prSet presAssocID="{C32F7E0F-E6B1-4698-8F8A-2138F5B57F5F}" presName="Name13" presStyleLbl="parChTrans1D2" presStyleIdx="17" presStyleCnt="22"/>
      <dgm:spPr/>
    </dgm:pt>
    <dgm:pt modelId="{F5E66F7B-3714-4325-981E-4A1A1E09B733}" type="pres">
      <dgm:prSet presAssocID="{6B7E4332-E0BB-45B1-9971-D4664E68B243}" presName="childText" presStyleLbl="bgAcc1" presStyleIdx="17" presStyleCnt="22" custScaleX="239263" custScaleY="107190" custLinFactNeighborY="-7645">
        <dgm:presLayoutVars>
          <dgm:bulletEnabled val="1"/>
        </dgm:presLayoutVars>
      </dgm:prSet>
      <dgm:spPr/>
    </dgm:pt>
    <dgm:pt modelId="{EDA51936-1867-4AA5-92B8-FACCEDB24610}" type="pres">
      <dgm:prSet presAssocID="{030B3529-1766-41F3-96A8-CF9E3593F424}" presName="Name13" presStyleLbl="parChTrans1D2" presStyleIdx="18" presStyleCnt="22"/>
      <dgm:spPr/>
    </dgm:pt>
    <dgm:pt modelId="{2ECB4697-D81F-4FB9-9A05-045160521CEE}" type="pres">
      <dgm:prSet presAssocID="{288D851D-45CE-4ECB-AA53-A1482C7651A3}" presName="childText" presStyleLbl="bgAcc1" presStyleIdx="18" presStyleCnt="22" custScaleX="239263" custScaleY="154554" custLinFactNeighborX="-2599" custLinFactNeighborY="-22146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9" presStyleCnt="22"/>
      <dgm:spPr/>
    </dgm:pt>
    <dgm:pt modelId="{5AC54F71-1837-4147-A5C8-71C80E1891B3}" type="pres">
      <dgm:prSet presAssocID="{F1CDE6F8-0CAD-4756-A579-44DC1C1E22C2}" presName="childText" presStyleLbl="bgAcc1" presStyleIdx="19" presStyleCnt="22" custScaleX="239263" custScaleY="132734" custLinFactNeighborY="-31628">
        <dgm:presLayoutVars>
          <dgm:bulletEnabled val="1"/>
        </dgm:presLayoutVars>
      </dgm:prSet>
      <dgm:spPr/>
    </dgm:pt>
    <dgm:pt modelId="{2D0BE7E6-9B9D-479A-A393-EF9D0CA1A1A5}" type="pres">
      <dgm:prSet presAssocID="{16B7CD84-A997-484C-A770-2C6464A2E37B}" presName="Name13" presStyleLbl="parChTrans1D2" presStyleIdx="20" presStyleCnt="22"/>
      <dgm:spPr/>
    </dgm:pt>
    <dgm:pt modelId="{90E80965-F457-4E9B-8A55-1F88D4ECC6D7}" type="pres">
      <dgm:prSet presAssocID="{13E9BC35-EA41-445B-A477-10D4C5918764}" presName="childText" presStyleLbl="bgAcc1" presStyleIdx="20" presStyleCnt="22" custScaleX="239263" custScaleY="132734" custLinFactNeighborX="-323" custLinFactNeighborY="-39409">
        <dgm:presLayoutVars>
          <dgm:bulletEnabled val="1"/>
        </dgm:presLayoutVars>
      </dgm:prSet>
      <dgm:spPr/>
    </dgm:pt>
    <dgm:pt modelId="{3D0692E6-8368-4993-A644-D93DBCC71A2E}" type="pres">
      <dgm:prSet presAssocID="{98088472-2959-4FA3-8447-C4FF27D395CB}" presName="Name13" presStyleLbl="parChTrans1D2" presStyleIdx="21" presStyleCnt="22"/>
      <dgm:spPr/>
    </dgm:pt>
    <dgm:pt modelId="{72284362-4DBA-4CFC-95F6-BB99DD208548}" type="pres">
      <dgm:prSet presAssocID="{2F7CEFFB-7F8D-488E-9C90-5F0B33313CDC}" presName="childText" presStyleLbl="bgAcc1" presStyleIdx="21" presStyleCnt="22" custScaleX="231888" custScaleY="116142" custLinFactNeighborX="1631" custLinFactNeighborY="-44754">
        <dgm:presLayoutVars>
          <dgm:bulletEnabled val="1"/>
        </dgm:presLayoutVars>
      </dgm:prSet>
      <dgm:spPr/>
    </dgm:pt>
  </dgm:ptLst>
  <dgm:cxnLst>
    <dgm:cxn modelId="{CB6CA803-7C75-4FF1-B878-08037A671B54}" type="presOf" srcId="{6B7E4332-E0BB-45B1-9971-D4664E68B243}" destId="{F5E66F7B-3714-4325-981E-4A1A1E09B733}" srcOrd="0" destOrd="0" presId="urn:microsoft.com/office/officeart/2005/8/layout/hierarchy3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F61B8F06-AB19-4A09-B85B-0EC69FECAC30}" type="presOf" srcId="{FEA9C3D2-E553-4405-86E2-2F07E5E7588A}" destId="{A5EBC5C2-6641-4814-8FE0-4B646803A014}" srcOrd="0" destOrd="0" presId="urn:microsoft.com/office/officeart/2005/8/layout/hierarchy3"/>
    <dgm:cxn modelId="{F0ABC707-016A-4A36-8BC6-C91C2969E628}" type="presOf" srcId="{56A3CDC5-49AA-486B-BCC7-1E654D6C0D0E}" destId="{5C5249E7-640B-467F-BFF0-A6D38845DA32}" srcOrd="0" destOrd="0" presId="urn:microsoft.com/office/officeart/2005/8/layout/hierarchy3"/>
    <dgm:cxn modelId="{5901E008-34C6-44D1-9ED2-018D2DF5D392}" type="presOf" srcId="{28D960F6-0D94-48BA-9E6C-C43A26BCA992}" destId="{55AB2A88-44EB-4964-8F6A-43ACF3D4605E}" srcOrd="0" destOrd="0" presId="urn:microsoft.com/office/officeart/2005/8/layout/hierarchy3"/>
    <dgm:cxn modelId="{593B700D-4827-4D7E-BD0F-10D24872E46A}" srcId="{99A6C944-06B8-421D-A63F-D9A5042DF3C9}" destId="{39D72216-ABE0-4763-B7B2-792EE2678974}" srcOrd="5" destOrd="0" parTransId="{E386CB47-E0F3-4DDA-8D7F-72C013C13518}" sibTransId="{62F86D9A-B0E9-45AC-9A64-52A67A9BB73B}"/>
    <dgm:cxn modelId="{6C38FF0E-FD1F-42BE-8B59-D9D22DB36E9A}" type="presOf" srcId="{0907AC67-44F4-4C20-9E1B-CD837E029BD9}" destId="{1D5953B2-9828-4938-A7A4-A9EB45341F1E}" srcOrd="1" destOrd="0" presId="urn:microsoft.com/office/officeart/2005/8/layout/hierarchy3"/>
    <dgm:cxn modelId="{D34B6013-402C-4610-83EB-13278E7AB851}" type="presOf" srcId="{1913B425-8985-4A0F-AD7A-07EA8258B8BA}" destId="{376E36E3-A172-42C0-83D6-2BF1BBB92AAE}" srcOrd="0" destOrd="0" presId="urn:microsoft.com/office/officeart/2005/8/layout/hierarchy3"/>
    <dgm:cxn modelId="{A0176716-4FFD-4580-BEFC-E3C57423D915}" type="presOf" srcId="{380B41DE-726A-4F7E-AF6C-00A79A1CAC86}" destId="{0991E37F-2F18-4829-8E6F-E2D4AECD52AA}" srcOrd="0" destOrd="0" presId="urn:microsoft.com/office/officeart/2005/8/layout/hierarchy3"/>
    <dgm:cxn modelId="{F46F4918-E81E-4074-BCBB-B53BC06AD9A3}" type="presOf" srcId="{A57066E6-8FDA-4612-9CD9-7099483D4F83}" destId="{80395ED7-63FC-4D49-BC9E-E44A2E2EA106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A7C2DB1B-9918-4F7D-96C9-36C8A3F0E261}" type="presOf" srcId="{C3330B1A-03C9-47A7-A2CC-E65B63687A6A}" destId="{DF297463-A511-450B-8B9A-210F5EDA757E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C8A95222-C76E-447C-A14B-06D2C6778773}" type="presOf" srcId="{3766BF59-2955-4E12-905A-C163FC6FC4CB}" destId="{AFACED90-1065-40F9-AFE5-F968FE1BED0A}" srcOrd="0" destOrd="0" presId="urn:microsoft.com/office/officeart/2005/8/layout/hierarchy3"/>
    <dgm:cxn modelId="{A4998525-FA1C-4D57-9FDF-18116F9DE550}" type="presOf" srcId="{11538322-46AD-4CC2-8200-BF13216A4B7E}" destId="{A0423C1F-888C-430D-960A-5EEEFFE0D9EE}" srcOrd="0" destOrd="0" presId="urn:microsoft.com/office/officeart/2005/8/layout/hierarchy3"/>
    <dgm:cxn modelId="{163C2B26-6E72-4FCF-8CC5-23A0AFF421D0}" type="presOf" srcId="{22FC1F93-3482-43FD-920E-066D7019FA88}" destId="{21BFA57D-4E31-4350-A745-AE0E23F2FE20}" srcOrd="0" destOrd="0" presId="urn:microsoft.com/office/officeart/2005/8/layout/hierarchy3"/>
    <dgm:cxn modelId="{138C062A-7E01-41BF-A51C-42A73D8C8663}" type="presOf" srcId="{99A6C944-06B8-421D-A63F-D9A5042DF3C9}" destId="{242EA73F-34E2-4437-867D-8E9E8C062D9D}" srcOrd="0" destOrd="0" presId="urn:microsoft.com/office/officeart/2005/8/layout/hierarchy3"/>
    <dgm:cxn modelId="{1FDEBA2C-143C-441A-A6C7-0AB4B650C72F}" type="presOf" srcId="{030B3529-1766-41F3-96A8-CF9E3593F424}" destId="{EDA51936-1867-4AA5-92B8-FACCEDB24610}" srcOrd="0" destOrd="0" presId="urn:microsoft.com/office/officeart/2005/8/layout/hierarchy3"/>
    <dgm:cxn modelId="{BC18013B-117E-46B8-8E88-D7980D9B78DB}" type="presOf" srcId="{0907AC67-44F4-4C20-9E1B-CD837E029BD9}" destId="{0606F975-EA0D-49E8-9A4C-E2D4B5186203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0713B65D-7C2F-4A85-977D-0E284383E06E}" type="presOf" srcId="{E430B8F9-2036-4FC6-87A7-77E1FF35C1B1}" destId="{6DBC7515-9E0C-4B4D-8C96-0AE1AC6C9F5B}" srcOrd="1" destOrd="0" presId="urn:microsoft.com/office/officeart/2005/8/layout/hierarchy3"/>
    <dgm:cxn modelId="{E8796860-3221-4927-B4DE-5FE5ED2510D6}" type="presOf" srcId="{CADB9EC7-4EF8-461B-A4FA-3C060A0D9792}" destId="{870FF0D6-09F5-416E-8F72-682ACEE39E82}" srcOrd="0" destOrd="0" presId="urn:microsoft.com/office/officeart/2005/8/layout/hierarchy3"/>
    <dgm:cxn modelId="{ACC60563-975D-4C6B-B975-34C5DFE641CC}" type="presOf" srcId="{A491C974-47B2-4917-997D-3A9BE4E638F9}" destId="{B9D985C4-9442-44DD-96E3-CB96F13060BF}" srcOrd="0" destOrd="0" presId="urn:microsoft.com/office/officeart/2005/8/layout/hierarchy3"/>
    <dgm:cxn modelId="{19541543-10E0-42AA-AF22-8493FF748429}" srcId="{0907AC67-44F4-4C20-9E1B-CD837E029BD9}" destId="{561BA37C-FA11-4077-BE2B-54D3CD13A6D9}" srcOrd="4" destOrd="0" parTransId="{9546EBFC-56BA-447C-AB13-66C853AC85CB}" sibTransId="{B2AC1C4E-F233-4528-A382-FDACBCF6F0E4}"/>
    <dgm:cxn modelId="{B8B95244-96D7-454C-B092-E48039440218}" type="presOf" srcId="{B31B2055-BA42-4265-90AD-B94BF1B90025}" destId="{0C1ED793-CA65-4A07-82C2-3702722CC6B0}" srcOrd="0" destOrd="0" presId="urn:microsoft.com/office/officeart/2005/8/layout/hierarchy3"/>
    <dgm:cxn modelId="{468E4A66-6C24-4B3A-827B-5682D55A2E85}" type="presOf" srcId="{98088472-2959-4FA3-8447-C4FF27D395CB}" destId="{3D0692E6-8368-4993-A644-D93DBCC71A2E}" srcOrd="0" destOrd="0" presId="urn:microsoft.com/office/officeart/2005/8/layout/hierarchy3"/>
    <dgm:cxn modelId="{0C1DA468-873A-4FFA-A32F-F2C07257ADED}" type="presOf" srcId="{C42ECFA1-477B-4AED-B06A-D9241EF643A4}" destId="{E6AD7E9A-5BEA-4DBC-A975-A8A1C9750A4E}" srcOrd="0" destOrd="0" presId="urn:microsoft.com/office/officeart/2005/8/layout/hierarchy3"/>
    <dgm:cxn modelId="{9E992A4B-E3CA-486F-A9F5-E6D7182DF582}" srcId="{E430B8F9-2036-4FC6-87A7-77E1FF35C1B1}" destId="{2F7CEFFB-7F8D-488E-9C90-5F0B33313CDC}" srcOrd="4" destOrd="0" parTransId="{98088472-2959-4FA3-8447-C4FF27D395CB}" sibTransId="{AEC4C1E7-76BC-44F7-936F-B2A8274DA849}"/>
    <dgm:cxn modelId="{5DD3314D-1EC6-4798-B889-693EBEA47D73}" type="presOf" srcId="{B4B216AA-0D51-473B-B440-27DE7C857922}" destId="{78412B39-62DF-46EE-A12E-65DBFA8E27B5}" srcOrd="0" destOrd="0" presId="urn:microsoft.com/office/officeart/2005/8/layout/hierarchy3"/>
    <dgm:cxn modelId="{4F1F324E-2369-4E5B-AE2B-7A9B758E77CD}" srcId="{99A6C944-06B8-421D-A63F-D9A5042DF3C9}" destId="{16501B75-6193-4C7B-A949-9802D1A0DCC3}" srcOrd="3" destOrd="0" parTransId="{380B41DE-726A-4F7E-AF6C-00A79A1CAC86}" sibTransId="{FD38DB7A-8E7E-40DE-A8EB-49684150BA76}"/>
    <dgm:cxn modelId="{27661F6F-98DF-4C08-90BF-5C33D481A299}" srcId="{99A6C944-06B8-421D-A63F-D9A5042DF3C9}" destId="{607AF9C3-034C-47F0-9857-4D455D660939}" srcOrd="2" destOrd="0" parTransId="{C42ECFA1-477B-4AED-B06A-D9241EF643A4}" sibTransId="{36D3BFBE-4EC9-458E-A6B5-0A97F4EDDEAA}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9F15A271-DC43-4ED7-B4E3-BF1DF32984AF}" type="presOf" srcId="{AE2FA323-6FB1-4E85-8A13-80BDCD5BD025}" destId="{BAA99FA3-5A9A-4289-B73D-D073AC57D0D3}" srcOrd="0" destOrd="0" presId="urn:microsoft.com/office/officeart/2005/8/layout/hierarchy3"/>
    <dgm:cxn modelId="{94197A73-4EE7-4A5B-B5E3-7B2EFCC6082D}" type="presOf" srcId="{C32F7E0F-E6B1-4698-8F8A-2138F5B57F5F}" destId="{9C6E15DA-ED3A-4E1A-8269-7E08AD1B98ED}" srcOrd="0" destOrd="0" presId="urn:microsoft.com/office/officeart/2005/8/layout/hierarchy3"/>
    <dgm:cxn modelId="{89F8A056-D000-464E-95B8-01A3882C365A}" type="presOf" srcId="{472FAEE3-2CB8-4968-9BB6-321860A96D58}" destId="{81480097-026C-4291-BE30-871E56162BDA}" srcOrd="0" destOrd="0" presId="urn:microsoft.com/office/officeart/2005/8/layout/hierarchy3"/>
    <dgm:cxn modelId="{3C2DBF77-9739-49F7-AB69-FAAA41A5FEDB}" srcId="{E430B8F9-2036-4FC6-87A7-77E1FF35C1B1}" destId="{13E9BC35-EA41-445B-A477-10D4C5918764}" srcOrd="3" destOrd="0" parTransId="{16B7CD84-A997-484C-A770-2C6464A2E37B}" sibTransId="{835586AD-92CA-4AED-8FEC-AA4F5C566A11}"/>
    <dgm:cxn modelId="{CF784E79-5BBB-41DE-8124-457167C1D523}" type="presOf" srcId="{6A1FE153-D7D9-4AEC-8DA3-F891AB838C18}" destId="{2A45D3F6-B5D7-4211-B3F2-25A849474403}" srcOrd="0" destOrd="0" presId="urn:microsoft.com/office/officeart/2005/8/layout/hierarchy3"/>
    <dgm:cxn modelId="{D8412282-EE94-4A16-A11B-E35A89063FCE}" type="presOf" srcId="{AA36F164-1F98-47B3-9CA3-409028A4EC19}" destId="{29B5BF5A-7AF5-4D76-A8AB-3D979CEE9E28}" srcOrd="0" destOrd="0" presId="urn:microsoft.com/office/officeart/2005/8/layout/hierarchy3"/>
    <dgm:cxn modelId="{DFF37983-D19E-46A8-AB67-166AA2ED7328}" srcId="{99A6C944-06B8-421D-A63F-D9A5042DF3C9}" destId="{AE2FA323-6FB1-4E85-8A13-80BDCD5BD025}" srcOrd="4" destOrd="0" parTransId="{49B1006F-7748-485E-BCDE-9E260AFE0143}" sibTransId="{020E874B-E525-44CF-A7F2-54488683F461}"/>
    <dgm:cxn modelId="{A5553E84-5B56-4A51-8FC0-08EE939E18B1}" type="presOf" srcId="{16501B75-6193-4C7B-A949-9802D1A0DCC3}" destId="{B2914CD2-0B3D-4B3E-8885-795498D438A5}" srcOrd="0" destOrd="0" presId="urn:microsoft.com/office/officeart/2005/8/layout/hierarchy3"/>
    <dgm:cxn modelId="{62FBCB88-BB26-46D3-A6DA-B258592D500B}" type="presOf" srcId="{607AF9C3-034C-47F0-9857-4D455D660939}" destId="{33ED91A5-305D-4EB9-844E-04E3996BF5E5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2D54E68C-7D1A-433E-9CA0-B243E21797EF}" type="presOf" srcId="{056E540C-6F1D-4B83-9384-50A99B007184}" destId="{08D68C2D-17F3-472A-9FB2-501D95D4551B}" srcOrd="0" destOrd="0" presId="urn:microsoft.com/office/officeart/2005/8/layout/hierarchy3"/>
    <dgm:cxn modelId="{D4C0818D-DC29-4D87-BB62-723ACBC909B2}" type="presOf" srcId="{2F7CEFFB-7F8D-488E-9C90-5F0B33313CDC}" destId="{72284362-4DBA-4CFC-95F6-BB99DD208548}" srcOrd="0" destOrd="0" presId="urn:microsoft.com/office/officeart/2005/8/layout/hierarchy3"/>
    <dgm:cxn modelId="{16EA9D8D-19A0-48D0-917D-59BAD53ECDAE}" type="presOf" srcId="{E430B8F9-2036-4FC6-87A7-77E1FF35C1B1}" destId="{28353B6D-F82F-401F-B693-B8AD55777E2E}" srcOrd="0" destOrd="0" presId="urn:microsoft.com/office/officeart/2005/8/layout/hierarchy3"/>
    <dgm:cxn modelId="{8856DA98-B1C6-4110-84F4-BE4ED1A89EAD}" type="presOf" srcId="{561BA37C-FA11-4077-BE2B-54D3CD13A6D9}" destId="{1ED168A6-FC7A-4259-86A4-5BED0016657B}" srcOrd="0" destOrd="0" presId="urn:microsoft.com/office/officeart/2005/8/layout/hierarchy3"/>
    <dgm:cxn modelId="{7705DF9A-C258-4F77-B7B2-0B1378922D92}" type="presOf" srcId="{E386CB47-E0F3-4DDA-8D7F-72C013C13518}" destId="{628BA1B3-8897-49FC-9EE5-7C715CF14C2F}" srcOrd="0" destOrd="0" presId="urn:microsoft.com/office/officeart/2005/8/layout/hierarchy3"/>
    <dgm:cxn modelId="{58640C9B-45F4-4001-86EA-F3877ADEA2E2}" type="presOf" srcId="{A0B6580F-1E7F-4989-BA3E-A7B3121A3897}" destId="{FE9B0786-9C6B-4AD7-A409-ED87A398F2B0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CFE0B39C-1E65-40C0-ACEE-BF3EA91EEBB9}" type="presOf" srcId="{17C442B5-CC9F-4F7B-9FA1-8C942E5F0288}" destId="{F7510867-70CA-4F2A-822F-3385584A539A}" srcOrd="0" destOrd="0" presId="urn:microsoft.com/office/officeart/2005/8/layout/hierarchy3"/>
    <dgm:cxn modelId="{E3362F9E-4A69-4FB7-B4CC-3A4762DAF9FA}" type="presOf" srcId="{2748EFCC-CDE4-4FE6-A5C6-B25784282F6B}" destId="{D6A7DC38-C43A-4C89-8FA9-B70217BA481B}" srcOrd="0" destOrd="0" presId="urn:microsoft.com/office/officeart/2005/8/layout/hierarchy3"/>
    <dgm:cxn modelId="{7B197FAB-B47A-4B0D-A89C-787E5AB3CCA6}" type="presOf" srcId="{2A6D11E9-5FD8-4149-80F2-699494C55B44}" destId="{C39F29AE-98BE-4AE0-B7B3-77FDF6D97113}" srcOrd="0" destOrd="0" presId="urn:microsoft.com/office/officeart/2005/8/layout/hierarchy3"/>
    <dgm:cxn modelId="{DCA5D7B6-D4D3-4C62-8C4E-A555B52DA013}" type="presOf" srcId="{B0639C4F-1949-4FFF-A700-1F9B9E2FEF1C}" destId="{8F18DCBC-F834-447E-AA2D-FF4A161446E1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2E725DC1-D8AD-4945-A57B-5F4A90A8823F}" srcId="{E430B8F9-2036-4FC6-87A7-77E1FF35C1B1}" destId="{288D851D-45CE-4ECB-AA53-A1482C7651A3}" srcOrd="1" destOrd="0" parTransId="{030B3529-1766-41F3-96A8-CF9E3593F424}" sibTransId="{2ECDBBFE-C313-48B0-95A5-F925FE4D3700}"/>
    <dgm:cxn modelId="{EC81D6C4-0973-4929-A453-D0A042CFC91C}" type="presOf" srcId="{E27F1183-5021-4ED6-A96D-7D1E2040723B}" destId="{385A5780-629C-4447-9035-8479E2F179A3}" srcOrd="0" destOrd="0" presId="urn:microsoft.com/office/officeart/2005/8/layout/hierarchy3"/>
    <dgm:cxn modelId="{3B5444C5-D2DC-4C45-BAB9-E8EA9798B778}" type="presOf" srcId="{99A6C944-06B8-421D-A63F-D9A5042DF3C9}" destId="{795A0B50-A8C2-44DC-9773-F6BF55470E82}" srcOrd="1" destOrd="0" presId="urn:microsoft.com/office/officeart/2005/8/layout/hierarchy3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26F4BFC7-AA5B-47B3-B882-C74094CB9E54}" type="presOf" srcId="{F1CDE6F8-0CAD-4756-A579-44DC1C1E22C2}" destId="{5AC54F71-1837-4147-A5C8-71C80E1891B3}" srcOrd="0" destOrd="0" presId="urn:microsoft.com/office/officeart/2005/8/layout/hierarchy3"/>
    <dgm:cxn modelId="{EA4416CC-2EA4-4BAB-B87B-E5669DE889F8}" srcId="{E430B8F9-2036-4FC6-87A7-77E1FF35C1B1}" destId="{6B7E4332-E0BB-45B1-9971-D4664E68B243}" srcOrd="0" destOrd="0" parTransId="{C32F7E0F-E6B1-4698-8F8A-2138F5B57F5F}" sibTransId="{6735DCDC-922B-4F28-B433-DC16204C6619}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F557C0D7-4750-4143-9A6D-9ADDC897A646}" type="presOf" srcId="{3F231396-4217-4EFD-B68C-A893532218FF}" destId="{D155CE55-C30D-4CCD-A3A8-69850F76AF54}" srcOrd="0" destOrd="0" presId="urn:microsoft.com/office/officeart/2005/8/layout/hierarchy3"/>
    <dgm:cxn modelId="{CF1B49D9-56C5-4C19-80AC-ECA420BA7D2B}" srcId="{FEA9C3D2-E553-4405-86E2-2F07E5E7588A}" destId="{6A1FE153-D7D9-4AEC-8DA3-F891AB838C18}" srcOrd="5" destOrd="0" parTransId="{1913B425-8985-4A0F-AD7A-07EA8258B8BA}" sibTransId="{1BC4D630-2CA4-4E6E-BF4C-2A49D4F70AFE}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3AEB61DD-BA5D-4951-B505-8C6E431E94D8}" type="presOf" srcId="{83F11DA5-71D1-4BE1-971A-A247F04EA577}" destId="{B400CA7E-8B77-4681-B3FE-99D00B5810EE}" srcOrd="0" destOrd="0" presId="urn:microsoft.com/office/officeart/2005/8/layout/hierarchy3"/>
    <dgm:cxn modelId="{D9522AE9-113A-48D2-B07B-EC8778805991}" type="presOf" srcId="{288D851D-45CE-4ECB-AA53-A1482C7651A3}" destId="{2ECB4697-D81F-4FB9-9A05-045160521CEE}" srcOrd="0" destOrd="0" presId="urn:microsoft.com/office/officeart/2005/8/layout/hierarchy3"/>
    <dgm:cxn modelId="{A1205DE9-E15F-4652-9D8E-C570B7EF34C1}" type="presOf" srcId="{39D72216-ABE0-4763-B7B2-792EE2678974}" destId="{991E0604-856C-4F41-8EDD-B81E62330AEC}" srcOrd="0" destOrd="0" presId="urn:microsoft.com/office/officeart/2005/8/layout/hierarchy3"/>
    <dgm:cxn modelId="{89D4C2E9-D917-4FF0-BCE2-0738E9D37059}" type="presOf" srcId="{13E9BC35-EA41-445B-A477-10D4C5918764}" destId="{90E80965-F457-4E9B-8A55-1F88D4ECC6D7}" srcOrd="0" destOrd="0" presId="urn:microsoft.com/office/officeart/2005/8/layout/hierarchy3"/>
    <dgm:cxn modelId="{350415ED-ECE5-43A6-8547-AA76A2839291}" type="presOf" srcId="{16B7CD84-A997-484C-A770-2C6464A2E37B}" destId="{2D0BE7E6-9B9D-479A-A393-EF9D0CA1A1A5}" srcOrd="0" destOrd="0" presId="urn:microsoft.com/office/officeart/2005/8/layout/hierarchy3"/>
    <dgm:cxn modelId="{4A06F7F3-2E2F-4BD7-A60D-7FE994689A17}" type="presOf" srcId="{E4FA90C5-08EB-45C0-A9B4-AE5448AAA92F}" destId="{25CA5344-8DF7-4315-9DFF-358F76ECFC18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B0984FF9-927D-4EF5-8990-99097145BC84}" type="presOf" srcId="{49B1006F-7748-485E-BCDE-9E260AFE0143}" destId="{8441ED0C-C400-4D20-B236-3749CB2CBDC3}" srcOrd="0" destOrd="0" presId="urn:microsoft.com/office/officeart/2005/8/layout/hierarchy3"/>
    <dgm:cxn modelId="{0FE5DDFB-D693-42D1-A612-4324620B29B7}" type="presOf" srcId="{FEA9C3D2-E553-4405-86E2-2F07E5E7588A}" destId="{66DC7F78-A428-4FF7-A84F-033ABA39B632}" srcOrd="1" destOrd="0" presId="urn:microsoft.com/office/officeart/2005/8/layout/hierarchy3"/>
    <dgm:cxn modelId="{B47FECFB-BEB8-470A-AA21-F8BEA9329F49}" type="presOf" srcId="{9546EBFC-56BA-447C-AB13-66C853AC85CB}" destId="{4E72C405-5C20-445D-8554-E71D09BE2B59}" srcOrd="0" destOrd="0" presId="urn:microsoft.com/office/officeart/2005/8/layout/hierarchy3"/>
    <dgm:cxn modelId="{5D11F6FD-C7D2-4659-8221-4E7D11A453FC}" type="presOf" srcId="{883042C2-40B7-425A-88DA-28D1D82F33FD}" destId="{5F719075-5D50-47FC-B266-EA7C7EC669A1}" srcOrd="0" destOrd="0" presId="urn:microsoft.com/office/officeart/2005/8/layout/hierarchy3"/>
    <dgm:cxn modelId="{FF73D7EB-7510-452A-9F81-1D47AEFB8CD0}" type="presParOf" srcId="{FE9B0786-9C6B-4AD7-A409-ED87A398F2B0}" destId="{0F7A7922-8A88-4BD8-BA5C-6250DCB4FB65}" srcOrd="0" destOrd="0" presId="urn:microsoft.com/office/officeart/2005/8/layout/hierarchy3"/>
    <dgm:cxn modelId="{64FB86FE-D6CC-4830-A801-9A1363D0B277}" type="presParOf" srcId="{0F7A7922-8A88-4BD8-BA5C-6250DCB4FB65}" destId="{491E0690-3F03-4486-8E63-058BA028D367}" srcOrd="0" destOrd="0" presId="urn:microsoft.com/office/officeart/2005/8/layout/hierarchy3"/>
    <dgm:cxn modelId="{7A30D5FB-0A4F-4E32-A75B-92067DBFF1C8}" type="presParOf" srcId="{491E0690-3F03-4486-8E63-058BA028D367}" destId="{242EA73F-34E2-4437-867D-8E9E8C062D9D}" srcOrd="0" destOrd="0" presId="urn:microsoft.com/office/officeart/2005/8/layout/hierarchy3"/>
    <dgm:cxn modelId="{6B5CCA4B-F634-4C2E-9475-554DA08C046A}" type="presParOf" srcId="{491E0690-3F03-4486-8E63-058BA028D367}" destId="{795A0B50-A8C2-44DC-9773-F6BF55470E82}" srcOrd="1" destOrd="0" presId="urn:microsoft.com/office/officeart/2005/8/layout/hierarchy3"/>
    <dgm:cxn modelId="{2845C3CC-9149-47DC-8A31-D0ACB593E0BE}" type="presParOf" srcId="{0F7A7922-8A88-4BD8-BA5C-6250DCB4FB65}" destId="{0912568E-84A6-4E8A-A028-E629CEF0B080}" srcOrd="1" destOrd="0" presId="urn:microsoft.com/office/officeart/2005/8/layout/hierarchy3"/>
    <dgm:cxn modelId="{A64EF9DF-F53F-4A29-BB30-9756E5730F77}" type="presParOf" srcId="{0912568E-84A6-4E8A-A028-E629CEF0B080}" destId="{55AB2A88-44EB-4964-8F6A-43ACF3D4605E}" srcOrd="0" destOrd="0" presId="urn:microsoft.com/office/officeart/2005/8/layout/hierarchy3"/>
    <dgm:cxn modelId="{7C9FAB59-8DE4-4701-8E7E-E5D0D6DB27D4}" type="presParOf" srcId="{0912568E-84A6-4E8A-A028-E629CEF0B080}" destId="{DF297463-A511-450B-8B9A-210F5EDA757E}" srcOrd="1" destOrd="0" presId="urn:microsoft.com/office/officeart/2005/8/layout/hierarchy3"/>
    <dgm:cxn modelId="{D29E6D84-34B6-4960-8109-EF693A01A066}" type="presParOf" srcId="{0912568E-84A6-4E8A-A028-E629CEF0B080}" destId="{D155CE55-C30D-4CCD-A3A8-69850F76AF54}" srcOrd="2" destOrd="0" presId="urn:microsoft.com/office/officeart/2005/8/layout/hierarchy3"/>
    <dgm:cxn modelId="{4C3D0335-F16A-43CB-BE37-4513A9DD557A}" type="presParOf" srcId="{0912568E-84A6-4E8A-A028-E629CEF0B080}" destId="{29B5BF5A-7AF5-4D76-A8AB-3D979CEE9E28}" srcOrd="3" destOrd="0" presId="urn:microsoft.com/office/officeart/2005/8/layout/hierarchy3"/>
    <dgm:cxn modelId="{D14D14B6-F447-4F97-ACAF-98AFF942093D}" type="presParOf" srcId="{0912568E-84A6-4E8A-A028-E629CEF0B080}" destId="{E6AD7E9A-5BEA-4DBC-A975-A8A1C9750A4E}" srcOrd="4" destOrd="0" presId="urn:microsoft.com/office/officeart/2005/8/layout/hierarchy3"/>
    <dgm:cxn modelId="{856DB476-3A1B-4715-9EB5-AD16B7517655}" type="presParOf" srcId="{0912568E-84A6-4E8A-A028-E629CEF0B080}" destId="{33ED91A5-305D-4EB9-844E-04E3996BF5E5}" srcOrd="5" destOrd="0" presId="urn:microsoft.com/office/officeart/2005/8/layout/hierarchy3"/>
    <dgm:cxn modelId="{595174BB-95E1-4C19-A0E8-F33C11AF4B60}" type="presParOf" srcId="{0912568E-84A6-4E8A-A028-E629CEF0B080}" destId="{0991E37F-2F18-4829-8E6F-E2D4AECD52AA}" srcOrd="6" destOrd="0" presId="urn:microsoft.com/office/officeart/2005/8/layout/hierarchy3"/>
    <dgm:cxn modelId="{2B302050-E56A-4A40-BAC0-F62C51F9868F}" type="presParOf" srcId="{0912568E-84A6-4E8A-A028-E629CEF0B080}" destId="{B2914CD2-0B3D-4B3E-8885-795498D438A5}" srcOrd="7" destOrd="0" presId="urn:microsoft.com/office/officeart/2005/8/layout/hierarchy3"/>
    <dgm:cxn modelId="{AAB48789-859B-4F7E-B69A-24A57EA79EBB}" type="presParOf" srcId="{0912568E-84A6-4E8A-A028-E629CEF0B080}" destId="{8441ED0C-C400-4D20-B236-3749CB2CBDC3}" srcOrd="8" destOrd="0" presId="urn:microsoft.com/office/officeart/2005/8/layout/hierarchy3"/>
    <dgm:cxn modelId="{B16F6A28-C75F-48FA-AEB1-1BDE055154CF}" type="presParOf" srcId="{0912568E-84A6-4E8A-A028-E629CEF0B080}" destId="{BAA99FA3-5A9A-4289-B73D-D073AC57D0D3}" srcOrd="9" destOrd="0" presId="urn:microsoft.com/office/officeart/2005/8/layout/hierarchy3"/>
    <dgm:cxn modelId="{38DE3975-24FC-4ED8-BD47-4CB3ED41317E}" type="presParOf" srcId="{0912568E-84A6-4E8A-A028-E629CEF0B080}" destId="{628BA1B3-8897-49FC-9EE5-7C715CF14C2F}" srcOrd="10" destOrd="0" presId="urn:microsoft.com/office/officeart/2005/8/layout/hierarchy3"/>
    <dgm:cxn modelId="{9B2B1F7B-E6C3-45BA-8930-895DFF126066}" type="presParOf" srcId="{0912568E-84A6-4E8A-A028-E629CEF0B080}" destId="{991E0604-856C-4F41-8EDD-B81E62330AEC}" srcOrd="11" destOrd="0" presId="urn:microsoft.com/office/officeart/2005/8/layout/hierarchy3"/>
    <dgm:cxn modelId="{F1FF6BFC-6E66-4DC2-8AF3-EA7DDDAB83EB}" type="presParOf" srcId="{FE9B0786-9C6B-4AD7-A409-ED87A398F2B0}" destId="{CD2B183E-298B-405C-8FE8-4CF7F5053FB4}" srcOrd="1" destOrd="0" presId="urn:microsoft.com/office/officeart/2005/8/layout/hierarchy3"/>
    <dgm:cxn modelId="{6E882A7A-C2A8-4179-AC7D-0D611A433F01}" type="presParOf" srcId="{CD2B183E-298B-405C-8FE8-4CF7F5053FB4}" destId="{CE5700AE-9252-4652-B145-1B576DB9C852}" srcOrd="0" destOrd="0" presId="urn:microsoft.com/office/officeart/2005/8/layout/hierarchy3"/>
    <dgm:cxn modelId="{58BC95A9-785B-4ECC-AF20-61386D044FD4}" type="presParOf" srcId="{CE5700AE-9252-4652-B145-1B576DB9C852}" destId="{0606F975-EA0D-49E8-9A4C-E2D4B5186203}" srcOrd="0" destOrd="0" presId="urn:microsoft.com/office/officeart/2005/8/layout/hierarchy3"/>
    <dgm:cxn modelId="{E3963293-9AE3-47F0-B644-4142DA873E3A}" type="presParOf" srcId="{CE5700AE-9252-4652-B145-1B576DB9C852}" destId="{1D5953B2-9828-4938-A7A4-A9EB45341F1E}" srcOrd="1" destOrd="0" presId="urn:microsoft.com/office/officeart/2005/8/layout/hierarchy3"/>
    <dgm:cxn modelId="{D9DF2A9F-6B86-4D1B-93D2-989069889662}" type="presParOf" srcId="{CD2B183E-298B-405C-8FE8-4CF7F5053FB4}" destId="{DB66D846-0BDA-44B7-BBA5-01AA1CC1F619}" srcOrd="1" destOrd="0" presId="urn:microsoft.com/office/officeart/2005/8/layout/hierarchy3"/>
    <dgm:cxn modelId="{3FDC06C3-64CE-47AF-A461-D4508229F3E1}" type="presParOf" srcId="{DB66D846-0BDA-44B7-BBA5-01AA1CC1F619}" destId="{AFACED90-1065-40F9-AFE5-F968FE1BED0A}" srcOrd="0" destOrd="0" presId="urn:microsoft.com/office/officeart/2005/8/layout/hierarchy3"/>
    <dgm:cxn modelId="{1A22BF88-3311-49EE-87B6-92B764910151}" type="presParOf" srcId="{DB66D846-0BDA-44B7-BBA5-01AA1CC1F619}" destId="{C39F29AE-98BE-4AE0-B7B3-77FDF6D97113}" srcOrd="1" destOrd="0" presId="urn:microsoft.com/office/officeart/2005/8/layout/hierarchy3"/>
    <dgm:cxn modelId="{358E91FF-D7C9-48EC-A501-BC835D1CAD16}" type="presParOf" srcId="{DB66D846-0BDA-44B7-BBA5-01AA1CC1F619}" destId="{21BFA57D-4E31-4350-A745-AE0E23F2FE20}" srcOrd="2" destOrd="0" presId="urn:microsoft.com/office/officeart/2005/8/layout/hierarchy3"/>
    <dgm:cxn modelId="{3ED369D6-6D4A-4A20-9FFC-967B8E1FF1D6}" type="presParOf" srcId="{DB66D846-0BDA-44B7-BBA5-01AA1CC1F619}" destId="{78412B39-62DF-46EE-A12E-65DBFA8E27B5}" srcOrd="3" destOrd="0" presId="urn:microsoft.com/office/officeart/2005/8/layout/hierarchy3"/>
    <dgm:cxn modelId="{268163C5-F337-41F5-96AD-B9CA5CC05055}" type="presParOf" srcId="{DB66D846-0BDA-44B7-BBA5-01AA1CC1F619}" destId="{5C5249E7-640B-467F-BFF0-A6D38845DA32}" srcOrd="4" destOrd="0" presId="urn:microsoft.com/office/officeart/2005/8/layout/hierarchy3"/>
    <dgm:cxn modelId="{2AF2F32E-5C27-4864-9FBB-BA1C6507D65B}" type="presParOf" srcId="{DB66D846-0BDA-44B7-BBA5-01AA1CC1F619}" destId="{08D68C2D-17F3-472A-9FB2-501D95D4551B}" srcOrd="5" destOrd="0" presId="urn:microsoft.com/office/officeart/2005/8/layout/hierarchy3"/>
    <dgm:cxn modelId="{B86465ED-7C22-4B8B-83EC-3296BF176E84}" type="presParOf" srcId="{DB66D846-0BDA-44B7-BBA5-01AA1CC1F619}" destId="{25CA5344-8DF7-4315-9DFF-358F76ECFC18}" srcOrd="6" destOrd="0" presId="urn:microsoft.com/office/officeart/2005/8/layout/hierarchy3"/>
    <dgm:cxn modelId="{91135C2A-9F14-44B4-8C37-9B9BE4690D3C}" type="presParOf" srcId="{DB66D846-0BDA-44B7-BBA5-01AA1CC1F619}" destId="{870FF0D6-09F5-416E-8F72-682ACEE39E82}" srcOrd="7" destOrd="0" presId="urn:microsoft.com/office/officeart/2005/8/layout/hierarchy3"/>
    <dgm:cxn modelId="{F1D0BB04-6E93-44DC-A6DC-6692893D8CA2}" type="presParOf" srcId="{DB66D846-0BDA-44B7-BBA5-01AA1CC1F619}" destId="{4E72C405-5C20-445D-8554-E71D09BE2B59}" srcOrd="8" destOrd="0" presId="urn:microsoft.com/office/officeart/2005/8/layout/hierarchy3"/>
    <dgm:cxn modelId="{CF17061C-E3F0-4B9E-AC52-62EF35D234D0}" type="presParOf" srcId="{DB66D846-0BDA-44B7-BBA5-01AA1CC1F619}" destId="{1ED168A6-FC7A-4259-86A4-5BED0016657B}" srcOrd="9" destOrd="0" presId="urn:microsoft.com/office/officeart/2005/8/layout/hierarchy3"/>
    <dgm:cxn modelId="{DBF0F8C4-DDBC-4268-B4B7-18BE21F367F1}" type="presParOf" srcId="{FE9B0786-9C6B-4AD7-A409-ED87A398F2B0}" destId="{389A5AD1-EAFD-4551-B332-8E122521E1BE}" srcOrd="2" destOrd="0" presId="urn:microsoft.com/office/officeart/2005/8/layout/hierarchy3"/>
    <dgm:cxn modelId="{8B09BBC0-5DAD-47CB-829E-0B7B52DA348D}" type="presParOf" srcId="{389A5AD1-EAFD-4551-B332-8E122521E1BE}" destId="{C7181CD3-B2B4-445D-B4A2-F122360ADE8F}" srcOrd="0" destOrd="0" presId="urn:microsoft.com/office/officeart/2005/8/layout/hierarchy3"/>
    <dgm:cxn modelId="{35985C17-6904-4C00-B01A-A656398F83E7}" type="presParOf" srcId="{C7181CD3-B2B4-445D-B4A2-F122360ADE8F}" destId="{A5EBC5C2-6641-4814-8FE0-4B646803A014}" srcOrd="0" destOrd="0" presId="urn:microsoft.com/office/officeart/2005/8/layout/hierarchy3"/>
    <dgm:cxn modelId="{D0B25FE0-F522-4FCA-B935-FBEA220B8372}" type="presParOf" srcId="{C7181CD3-B2B4-445D-B4A2-F122360ADE8F}" destId="{66DC7F78-A428-4FF7-A84F-033ABA39B632}" srcOrd="1" destOrd="0" presId="urn:microsoft.com/office/officeart/2005/8/layout/hierarchy3"/>
    <dgm:cxn modelId="{6FEB3FC9-F5EE-4D3E-951F-F40FFE633EA8}" type="presParOf" srcId="{389A5AD1-EAFD-4551-B332-8E122521E1BE}" destId="{516F55F1-D205-4B6E-B832-D0F830C10151}" srcOrd="1" destOrd="0" presId="urn:microsoft.com/office/officeart/2005/8/layout/hierarchy3"/>
    <dgm:cxn modelId="{FF906B58-DD88-4C2B-A210-0685D164D5F1}" type="presParOf" srcId="{516F55F1-D205-4B6E-B832-D0F830C10151}" destId="{81480097-026C-4291-BE30-871E56162BDA}" srcOrd="0" destOrd="0" presId="urn:microsoft.com/office/officeart/2005/8/layout/hierarchy3"/>
    <dgm:cxn modelId="{66847620-6471-4944-A65B-10B3DD1CE73B}" type="presParOf" srcId="{516F55F1-D205-4B6E-B832-D0F830C10151}" destId="{F7510867-70CA-4F2A-822F-3385584A539A}" srcOrd="1" destOrd="0" presId="urn:microsoft.com/office/officeart/2005/8/layout/hierarchy3"/>
    <dgm:cxn modelId="{EB9B3C87-81FD-485B-92FC-C4407C64DCF6}" type="presParOf" srcId="{516F55F1-D205-4B6E-B832-D0F830C10151}" destId="{D6A7DC38-C43A-4C89-8FA9-B70217BA481B}" srcOrd="2" destOrd="0" presId="urn:microsoft.com/office/officeart/2005/8/layout/hierarchy3"/>
    <dgm:cxn modelId="{0BD2D849-27CA-4DAE-8A7D-ECCB4406150A}" type="presParOf" srcId="{516F55F1-D205-4B6E-B832-D0F830C10151}" destId="{80395ED7-63FC-4D49-BC9E-E44A2E2EA106}" srcOrd="3" destOrd="0" presId="urn:microsoft.com/office/officeart/2005/8/layout/hierarchy3"/>
    <dgm:cxn modelId="{B484B436-01FE-4F8D-9166-C331B5C79853}" type="presParOf" srcId="{516F55F1-D205-4B6E-B832-D0F830C10151}" destId="{8F18DCBC-F834-447E-AA2D-FF4A161446E1}" srcOrd="4" destOrd="0" presId="urn:microsoft.com/office/officeart/2005/8/layout/hierarchy3"/>
    <dgm:cxn modelId="{F9C8FC75-FE05-40C9-B2D2-7D17F6428235}" type="presParOf" srcId="{516F55F1-D205-4B6E-B832-D0F830C10151}" destId="{385A5780-629C-4447-9035-8479E2F179A3}" srcOrd="5" destOrd="0" presId="urn:microsoft.com/office/officeart/2005/8/layout/hierarchy3"/>
    <dgm:cxn modelId="{94FBA82E-8E31-4EC8-985E-6FDB0DC0ADDE}" type="presParOf" srcId="{516F55F1-D205-4B6E-B832-D0F830C10151}" destId="{B400CA7E-8B77-4681-B3FE-99D00B5810EE}" srcOrd="6" destOrd="0" presId="urn:microsoft.com/office/officeart/2005/8/layout/hierarchy3"/>
    <dgm:cxn modelId="{2A1B60C6-87F4-47CD-BDA5-C94FEB199BA6}" type="presParOf" srcId="{516F55F1-D205-4B6E-B832-D0F830C10151}" destId="{B9D985C4-9442-44DD-96E3-CB96F13060BF}" srcOrd="7" destOrd="0" presId="urn:microsoft.com/office/officeart/2005/8/layout/hierarchy3"/>
    <dgm:cxn modelId="{2DF052FA-5FF0-4D17-BBBA-CCFA1B59356D}" type="presParOf" srcId="{516F55F1-D205-4B6E-B832-D0F830C10151}" destId="{A0423C1F-888C-430D-960A-5EEEFFE0D9EE}" srcOrd="8" destOrd="0" presId="urn:microsoft.com/office/officeart/2005/8/layout/hierarchy3"/>
    <dgm:cxn modelId="{206EE144-0F7F-48B6-A00F-816A2507ACB1}" type="presParOf" srcId="{516F55F1-D205-4B6E-B832-D0F830C10151}" destId="{5F719075-5D50-47FC-B266-EA7C7EC669A1}" srcOrd="9" destOrd="0" presId="urn:microsoft.com/office/officeart/2005/8/layout/hierarchy3"/>
    <dgm:cxn modelId="{A6CA8FED-7144-4836-8D56-7DBFA1901B18}" type="presParOf" srcId="{516F55F1-D205-4B6E-B832-D0F830C10151}" destId="{376E36E3-A172-42C0-83D6-2BF1BBB92AAE}" srcOrd="10" destOrd="0" presId="urn:microsoft.com/office/officeart/2005/8/layout/hierarchy3"/>
    <dgm:cxn modelId="{BD4A0ED2-FDFF-43A2-B566-4C19189130B5}" type="presParOf" srcId="{516F55F1-D205-4B6E-B832-D0F830C10151}" destId="{2A45D3F6-B5D7-4211-B3F2-25A849474403}" srcOrd="11" destOrd="0" presId="urn:microsoft.com/office/officeart/2005/8/layout/hierarchy3"/>
    <dgm:cxn modelId="{F741034C-DDC5-4887-A016-F9E774D67B82}" type="presParOf" srcId="{FE9B0786-9C6B-4AD7-A409-ED87A398F2B0}" destId="{736A4D0A-A8D6-4DAC-A815-708859562152}" srcOrd="3" destOrd="0" presId="urn:microsoft.com/office/officeart/2005/8/layout/hierarchy3"/>
    <dgm:cxn modelId="{90114C0E-69B2-45AA-B72E-F85982C9EBDE}" type="presParOf" srcId="{736A4D0A-A8D6-4DAC-A815-708859562152}" destId="{8373CAC3-DDFE-47DF-9E5B-C3EEE7DF6927}" srcOrd="0" destOrd="0" presId="urn:microsoft.com/office/officeart/2005/8/layout/hierarchy3"/>
    <dgm:cxn modelId="{78F55305-F80B-452E-9054-C8D09CBFFDCB}" type="presParOf" srcId="{8373CAC3-DDFE-47DF-9E5B-C3EEE7DF6927}" destId="{28353B6D-F82F-401F-B693-B8AD55777E2E}" srcOrd="0" destOrd="0" presId="urn:microsoft.com/office/officeart/2005/8/layout/hierarchy3"/>
    <dgm:cxn modelId="{7FADD499-2CA8-4FC3-BF17-A64B1D005AF5}" type="presParOf" srcId="{8373CAC3-DDFE-47DF-9E5B-C3EEE7DF6927}" destId="{6DBC7515-9E0C-4B4D-8C96-0AE1AC6C9F5B}" srcOrd="1" destOrd="0" presId="urn:microsoft.com/office/officeart/2005/8/layout/hierarchy3"/>
    <dgm:cxn modelId="{8367AFED-2EC3-43E4-A850-80A6106B5249}" type="presParOf" srcId="{736A4D0A-A8D6-4DAC-A815-708859562152}" destId="{B784B95E-D2EE-4536-9BFE-BDBF2C841E91}" srcOrd="1" destOrd="0" presId="urn:microsoft.com/office/officeart/2005/8/layout/hierarchy3"/>
    <dgm:cxn modelId="{C4932F50-345F-4ED4-B86A-70781BB85A72}" type="presParOf" srcId="{B784B95E-D2EE-4536-9BFE-BDBF2C841E91}" destId="{9C6E15DA-ED3A-4E1A-8269-7E08AD1B98ED}" srcOrd="0" destOrd="0" presId="urn:microsoft.com/office/officeart/2005/8/layout/hierarchy3"/>
    <dgm:cxn modelId="{050A4D70-D8B7-4BD3-9645-5C3F8560D73C}" type="presParOf" srcId="{B784B95E-D2EE-4536-9BFE-BDBF2C841E91}" destId="{F5E66F7B-3714-4325-981E-4A1A1E09B733}" srcOrd="1" destOrd="0" presId="urn:microsoft.com/office/officeart/2005/8/layout/hierarchy3"/>
    <dgm:cxn modelId="{C868234C-98C4-46CF-959E-C65386A05DFA}" type="presParOf" srcId="{B784B95E-D2EE-4536-9BFE-BDBF2C841E91}" destId="{EDA51936-1867-4AA5-92B8-FACCEDB24610}" srcOrd="2" destOrd="0" presId="urn:microsoft.com/office/officeart/2005/8/layout/hierarchy3"/>
    <dgm:cxn modelId="{2BED14EB-6311-4817-894F-C67126283E2A}" type="presParOf" srcId="{B784B95E-D2EE-4536-9BFE-BDBF2C841E91}" destId="{2ECB4697-D81F-4FB9-9A05-045160521CEE}" srcOrd="3" destOrd="0" presId="urn:microsoft.com/office/officeart/2005/8/layout/hierarchy3"/>
    <dgm:cxn modelId="{B758E671-0B81-4F42-9A04-33D9306416C0}" type="presParOf" srcId="{B784B95E-D2EE-4536-9BFE-BDBF2C841E91}" destId="{0C1ED793-CA65-4A07-82C2-3702722CC6B0}" srcOrd="4" destOrd="0" presId="urn:microsoft.com/office/officeart/2005/8/layout/hierarchy3"/>
    <dgm:cxn modelId="{80EC903D-1AC0-4437-B93F-1460A7AEE6F2}" type="presParOf" srcId="{B784B95E-D2EE-4536-9BFE-BDBF2C841E91}" destId="{5AC54F71-1837-4147-A5C8-71C80E1891B3}" srcOrd="5" destOrd="0" presId="urn:microsoft.com/office/officeart/2005/8/layout/hierarchy3"/>
    <dgm:cxn modelId="{1DB43A20-3B5E-4C30-A8C3-45201BCEB931}" type="presParOf" srcId="{B784B95E-D2EE-4536-9BFE-BDBF2C841E91}" destId="{2D0BE7E6-9B9D-479A-A393-EF9D0CA1A1A5}" srcOrd="6" destOrd="0" presId="urn:microsoft.com/office/officeart/2005/8/layout/hierarchy3"/>
    <dgm:cxn modelId="{AA0AAD45-B866-43B8-A355-76E0588E370F}" type="presParOf" srcId="{B784B95E-D2EE-4536-9BFE-BDBF2C841E91}" destId="{90E80965-F457-4E9B-8A55-1F88D4ECC6D7}" srcOrd="7" destOrd="0" presId="urn:microsoft.com/office/officeart/2005/8/layout/hierarchy3"/>
    <dgm:cxn modelId="{FB385924-73CE-4869-881C-C21D3FD6B80A}" type="presParOf" srcId="{B784B95E-D2EE-4536-9BFE-BDBF2C841E91}" destId="{3D0692E6-8368-4993-A644-D93DBCC71A2E}" srcOrd="8" destOrd="0" presId="urn:microsoft.com/office/officeart/2005/8/layout/hierarchy3"/>
    <dgm:cxn modelId="{CC27F776-CABD-431E-AC46-0FEB6530EC1F}" type="presParOf" srcId="{B784B95E-D2EE-4536-9BFE-BDBF2C841E91}" destId="{72284362-4DBA-4CFC-95F6-BB99DD208548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Sees How a Task is Relevant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kern="1200" dirty="0"/>
            <a:t>I look for ways my learning can be helpful now, outside of school and in the future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Accurately Assesses Strengths and Needs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know what skills I need to work on and I make plans for ways to improve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know ways to keep myself focused on my goals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look for a variety of ways to practice and improve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Contributes to a Positive Environment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hold myself accountable for my own growth and behavior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When things get hard, I know how to keep myself from giving up too soon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try to solve problems myself first and know ways to get help when I cannot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Sees How Effort Affects Success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can visualize</a:t>
          </a:r>
          <a:r>
            <a:rPr lang="en-US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and describe my long and short-term goals and plans</a:t>
          </a:r>
          <a:endParaRPr lang="en-US" sz="1400" b="1" dirty="0"/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When I don’t see options, I  find resources to help me generate choices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accurately estimate how much time and effort I need to be successful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r>
            <a:rPr lang="en-US" sz="1400" b="1" dirty="0"/>
            <a:t>I keep a list of strategies that do and do not work  for me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seek feedback to learn new and creative ways  learn and solve problems</a:t>
          </a: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r>
            <a:rPr lang="en-US" sz="1400" b="1" dirty="0"/>
            <a:t>I know what good looks like and can identify my strengths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r>
            <a:rPr lang="en-US" sz="1400" b="1" dirty="0"/>
            <a:t>I use positive talk to keep myself and others engaged</a:t>
          </a:r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8C1029A6-F4D6-4244-A73A-1933D4307BE8}">
      <dgm:prSet custT="1"/>
      <dgm:spPr/>
      <dgm:t>
        <a:bodyPr/>
        <a:lstStyle/>
        <a:p>
          <a:r>
            <a:rPr lang="en-US" sz="1400" b="1" dirty="0"/>
            <a:t>I focus on meeting my goals instead of just working for rewards, grades and praise</a:t>
          </a:r>
        </a:p>
      </dgm:t>
    </dgm:pt>
    <dgm:pt modelId="{6ADA6855-161F-4EE7-A83B-8AC58680399C}" type="parTrans" cxnId="{EEC051E9-7D4E-402E-802B-24369DCEFFD5}">
      <dgm:prSet/>
      <dgm:spPr/>
      <dgm:t>
        <a:bodyPr/>
        <a:lstStyle/>
        <a:p>
          <a:endParaRPr lang="en-US"/>
        </a:p>
      </dgm:t>
    </dgm:pt>
    <dgm:pt modelId="{1066215C-B21C-48A6-97E9-C8C8362EA54D}" type="sibTrans" cxnId="{EEC051E9-7D4E-402E-802B-24369DCEFFD5}">
      <dgm:prSet/>
      <dgm:spPr/>
      <dgm:t>
        <a:bodyPr/>
        <a:lstStyle/>
        <a:p>
          <a:endParaRPr lang="en-US"/>
        </a:p>
      </dgm:t>
    </dgm:pt>
    <dgm:pt modelId="{13D0CCC8-A075-4492-B6B5-8ECD64EECB18}">
      <dgm:prSet custT="1"/>
      <dgm:spPr/>
      <dgm:t>
        <a:bodyPr/>
        <a:lstStyle/>
        <a:p>
          <a:r>
            <a:rPr lang="en-US" sz="1400" b="1" dirty="0"/>
            <a:t>I track my own growth so I know what to keep doing  and when to adjust or ask for help </a:t>
          </a:r>
        </a:p>
      </dgm:t>
    </dgm:pt>
    <dgm:pt modelId="{FB24ED3C-46D5-4E11-A951-948C96D0D59C}" type="parTrans" cxnId="{1389A949-523D-4EED-BF17-6A9AD1E15299}">
      <dgm:prSet/>
      <dgm:spPr/>
      <dgm:t>
        <a:bodyPr/>
        <a:lstStyle/>
        <a:p>
          <a:endParaRPr lang="en-US"/>
        </a:p>
      </dgm:t>
    </dgm:pt>
    <dgm:pt modelId="{2814E0EF-F022-41C2-BF95-22BCEB60ED50}" type="sibTrans" cxnId="{1389A949-523D-4EED-BF17-6A9AD1E15299}">
      <dgm:prSet/>
      <dgm:spPr/>
      <dgm:t>
        <a:bodyPr/>
        <a:lstStyle/>
        <a:p>
          <a:endParaRPr lang="en-US"/>
        </a:p>
      </dgm:t>
    </dgm:pt>
    <dgm:pt modelId="{670C169C-A690-4120-A61D-58BD58CD5392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</a:t>
          </a:r>
          <a:r>
            <a:rPr lang="en-US" sz="1400" b="1" kern="1200" dirty="0"/>
            <a:t>choose challenging work because I know that taking reasonable risks helps me learn and improve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C3A587E7-EDD3-4434-BA12-41E72217B0DB}" type="parTrans" cxnId="{0FF79828-C37D-4677-B864-465B357F0E99}">
      <dgm:prSet/>
      <dgm:spPr/>
      <dgm:t>
        <a:bodyPr/>
        <a:lstStyle/>
        <a:p>
          <a:endParaRPr lang="en-US"/>
        </a:p>
      </dgm:t>
    </dgm:pt>
    <dgm:pt modelId="{6AA8284B-AB7C-4479-85D0-012957948E9E}" type="sibTrans" cxnId="{0FF79828-C37D-4677-B864-465B357F0E99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n-US" sz="1400" b="1" dirty="0"/>
            <a:t>I help my group get things done by asking good questions and working cooperatively</a:t>
          </a:r>
        </a:p>
        <a:p>
          <a:endParaRPr lang="en-US" sz="1400" b="1" dirty="0"/>
        </a:p>
        <a:p>
          <a:endParaRPr lang="en-US" sz="1400" b="1" dirty="0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dirty="0"/>
            <a:t> I offer ideas and make sure the ideas and feelings of others are accepted and respected </a:t>
          </a:r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0869CEAA-FD73-49E0-8259-6836126DA131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reflect on my own contributions and thank others for jobs well done </a:t>
          </a:r>
        </a:p>
      </dgm:t>
    </dgm:pt>
    <dgm:pt modelId="{64953D75-8548-40A1-8758-2A86D5690B62}" type="sibTrans" cxnId="{913EEEB5-B50E-40F3-9AF5-E90057F966C0}">
      <dgm:prSet/>
      <dgm:spPr/>
      <dgm:t>
        <a:bodyPr/>
        <a:lstStyle/>
        <a:p>
          <a:endParaRPr lang="en-US"/>
        </a:p>
      </dgm:t>
    </dgm:pt>
    <dgm:pt modelId="{971DFD1E-66C1-436D-8978-2C877B512219}" type="parTrans" cxnId="{913EEEB5-B50E-40F3-9AF5-E90057F966C0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173410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0"/>
      <dgm:spPr/>
    </dgm:pt>
    <dgm:pt modelId="{DF297463-A511-450B-8B9A-210F5EDA757E}" type="pres">
      <dgm:prSet presAssocID="{C3330B1A-03C9-47A7-A2CC-E65B63687A6A}" presName="childText" presStyleLbl="bgAcc1" presStyleIdx="0" presStyleCnt="20" custScaleX="255345" custScaleY="139144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0"/>
      <dgm:spPr/>
    </dgm:pt>
    <dgm:pt modelId="{29B5BF5A-7AF5-4D76-A8AB-3D979CEE9E28}" type="pres">
      <dgm:prSet presAssocID="{AA36F164-1F98-47B3-9CA3-409028A4EC19}" presName="childText" presStyleLbl="bgAcc1" presStyleIdx="1" presStyleCnt="20" custScaleX="253014" custScaleY="81191" custLinFactY="50551" custLinFactNeighborX="-117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20"/>
      <dgm:spPr/>
    </dgm:pt>
    <dgm:pt modelId="{BAA99FA3-5A9A-4289-B73D-D073AC57D0D3}" type="pres">
      <dgm:prSet presAssocID="{AE2FA323-6FB1-4E85-8A13-80BDCD5BD025}" presName="childText" presStyleLbl="bgAcc1" presStyleIdx="2" presStyleCnt="20" custScaleX="252539" custScaleY="146595" custLinFactY="-20730" custLinFactNeighborX="844" custLinFactNeighborY="-100000">
        <dgm:presLayoutVars>
          <dgm:bulletEnabled val="1"/>
        </dgm:presLayoutVars>
      </dgm:prSet>
      <dgm:spPr/>
    </dgm:pt>
    <dgm:pt modelId="{693BEFE1-28EF-4731-A429-2E4E82FC1AAA}" type="pres">
      <dgm:prSet presAssocID="{C3A587E7-EDD3-4434-BA12-41E72217B0DB}" presName="Name13" presStyleLbl="parChTrans1D2" presStyleIdx="3" presStyleCnt="20"/>
      <dgm:spPr/>
    </dgm:pt>
    <dgm:pt modelId="{347C2200-E398-47F3-B2DC-E71E02643B49}" type="pres">
      <dgm:prSet presAssocID="{670C169C-A690-4120-A61D-58BD58CD5392}" presName="childText" presStyleLbl="bgAcc1" presStyleIdx="3" presStyleCnt="20" custScaleX="251726" custScaleY="183767" custLinFactNeighborX="2122" custLinFactNeighborY="-28860">
        <dgm:presLayoutVars>
          <dgm:bulletEnabled val="1"/>
        </dgm:presLayoutVars>
      </dgm:prSet>
      <dgm:spPr/>
    </dgm:pt>
    <dgm:pt modelId="{D62A5623-A590-49C1-B51C-B489EE016744}" type="pres">
      <dgm:prSet presAssocID="{6ADA6855-161F-4EE7-A83B-8AC58680399C}" presName="Name13" presStyleLbl="parChTrans1D2" presStyleIdx="4" presStyleCnt="20"/>
      <dgm:spPr/>
    </dgm:pt>
    <dgm:pt modelId="{07D32E86-5B81-4C5D-A7AA-CBB33E978726}" type="pres">
      <dgm:prSet presAssocID="{8C1029A6-F4D6-4244-A73A-1933D4307BE8}" presName="childText" presStyleLbl="bgAcc1" presStyleIdx="4" presStyleCnt="20" custScaleX="253545" custScaleY="141327" custLinFactNeighborX="2333" custLinFactNeighborY="-38757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5" presStyleCnt="20"/>
      <dgm:spPr/>
    </dgm:pt>
    <dgm:pt modelId="{C39F29AE-98BE-4AE0-B7B3-77FDF6D97113}" type="pres">
      <dgm:prSet presAssocID="{2A6D11E9-5FD8-4149-80F2-699494C55B44}" presName="childText" presStyleLbl="bgAcc1" presStyleIdx="5" presStyleCnt="20" custScaleX="239263" custScaleY="138391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20"/>
      <dgm:spPr/>
    </dgm:pt>
    <dgm:pt modelId="{78412B39-62DF-46EE-A12E-65DBFA8E27B5}" type="pres">
      <dgm:prSet presAssocID="{B4B216AA-0D51-473B-B440-27DE7C857922}" presName="childText" presStyleLbl="bgAcc1" presStyleIdx="6" presStyleCnt="20" custScaleX="239263" custScaleY="133205" custLinFactNeighborX="13599" custLinFactNeighborY="-5117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7" presStyleCnt="20"/>
      <dgm:spPr/>
    </dgm:pt>
    <dgm:pt modelId="{08D68C2D-17F3-472A-9FB2-501D95D4551B}" type="pres">
      <dgm:prSet presAssocID="{056E540C-6F1D-4B83-9384-50A99B007184}" presName="childText" presStyleLbl="bgAcc1" presStyleIdx="7" presStyleCnt="20" custScaleX="239263" custScaleY="129108" custLinFactNeighborX="14118" custLinFactNeighborY="-11731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8" presStyleCnt="20"/>
      <dgm:spPr/>
    </dgm:pt>
    <dgm:pt modelId="{870FF0D6-09F5-416E-8F72-682ACEE39E82}" type="pres">
      <dgm:prSet presAssocID="{CADB9EC7-4EF8-461B-A4FA-3C060A0D9792}" presName="childText" presStyleLbl="bgAcc1" presStyleIdx="8" presStyleCnt="20" custScaleX="239263" custScaleY="121871" custLinFactNeighborX="15585" custLinFactNeighborY="-16131">
        <dgm:presLayoutVars>
          <dgm:bulletEnabled val="1"/>
        </dgm:presLayoutVars>
      </dgm:prSet>
      <dgm:spPr/>
    </dgm:pt>
    <dgm:pt modelId="{5003224E-77C0-4F1E-8182-4271A252AC01}" type="pres">
      <dgm:prSet presAssocID="{FB24ED3C-46D5-4E11-A951-948C96D0D59C}" presName="Name13" presStyleLbl="parChTrans1D2" presStyleIdx="9" presStyleCnt="20"/>
      <dgm:spPr/>
    </dgm:pt>
    <dgm:pt modelId="{09A89848-9661-4F6A-865D-6066F7D004B3}" type="pres">
      <dgm:prSet presAssocID="{13D0CCC8-A075-4492-B6B5-8ECD64EECB18}" presName="childText" presStyleLbl="bgAcc1" presStyleIdx="9" presStyleCnt="20" custScaleX="239263" custScaleY="152582" custLinFactNeighborX="15585" custLinFactNeighborY="-24378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73410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0" presStyleCnt="20"/>
      <dgm:spPr/>
    </dgm:pt>
    <dgm:pt modelId="{F7510867-70CA-4F2A-822F-3385584A539A}" type="pres">
      <dgm:prSet presAssocID="{17C442B5-CC9F-4F7B-9FA1-8C942E5F0288}" presName="childText" presStyleLbl="bgAcc1" presStyleIdx="10" presStyleCnt="20" custScaleX="239977" custScaleY="112553" custLinFactY="62988" custLinFactNeighborX="-368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1" presStyleCnt="20"/>
      <dgm:spPr/>
    </dgm:pt>
    <dgm:pt modelId="{80395ED7-63FC-4D49-BC9E-E44A2E2EA106}" type="pres">
      <dgm:prSet presAssocID="{A57066E6-8FDA-4612-9CD9-7099483D4F83}" presName="childText" presStyleLbl="bgAcc1" presStyleIdx="11" presStyleCnt="20" custScaleX="242838" custScaleY="112553" custLinFactY="68081" custLinFactNeighborX="1097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2" presStyleCnt="20"/>
      <dgm:spPr/>
    </dgm:pt>
    <dgm:pt modelId="{385A5780-629C-4447-9035-8479E2F179A3}" type="pres">
      <dgm:prSet presAssocID="{E27F1183-5021-4ED6-A96D-7D1E2040723B}" presName="childText" presStyleLbl="bgAcc1" presStyleIdx="12" presStyleCnt="20" custScaleX="239263" custScaleY="143522" custLinFactY="-100000" custLinFactNeighborX="-1157" custLinFactNeighborY="-168759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3" presStyleCnt="20"/>
      <dgm:spPr/>
    </dgm:pt>
    <dgm:pt modelId="{B9D985C4-9442-44DD-96E3-CB96F13060BF}" type="pres">
      <dgm:prSet presAssocID="{A491C974-47B2-4917-997D-3A9BE4E638F9}" presName="childText" presStyleLbl="bgAcc1" presStyleIdx="13" presStyleCnt="20" custScaleX="239263" custScaleY="134166" custLinFactNeighborX="1679" custLinFactNeighborY="159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4" presStyleCnt="20"/>
      <dgm:spPr/>
    </dgm:pt>
    <dgm:pt modelId="{5F719075-5D50-47FC-B266-EA7C7EC669A1}" type="pres">
      <dgm:prSet presAssocID="{883042C2-40B7-425A-88DA-28D1D82F33FD}" presName="childText" presStyleLbl="bgAcc1" presStyleIdx="14" presStyleCnt="20" custScaleX="239263" custScaleY="158228" custLinFactNeighborX="1535" custLinFactNeighborY="-10780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73410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EDA51936-1867-4AA5-92B8-FACCEDB24610}" type="pres">
      <dgm:prSet presAssocID="{030B3529-1766-41F3-96A8-CF9E3593F424}" presName="Name13" presStyleLbl="parChTrans1D2" presStyleIdx="15" presStyleCnt="20"/>
      <dgm:spPr/>
    </dgm:pt>
    <dgm:pt modelId="{2ECB4697-D81F-4FB9-9A05-045160521CEE}" type="pres">
      <dgm:prSet presAssocID="{288D851D-45CE-4ECB-AA53-A1482C7651A3}" presName="childText" presStyleLbl="bgAcc1" presStyleIdx="15" presStyleCnt="20" custScaleX="264119" custScaleY="123094" custLinFactNeighborY="-2380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6" presStyleCnt="20"/>
      <dgm:spPr/>
    </dgm:pt>
    <dgm:pt modelId="{0E848A71-D174-48AD-8A80-868C965BA9A9}" type="pres">
      <dgm:prSet presAssocID="{CBCBFF23-13FE-478E-8EF4-6E5CDA9338E1}" presName="childText" presStyleLbl="bgAcc1" presStyleIdx="16" presStyleCnt="20" custAng="0" custScaleX="266527" custScaleY="135046" custLinFactNeighborY="-5347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7" presStyleCnt="20"/>
      <dgm:spPr/>
    </dgm:pt>
    <dgm:pt modelId="{5AC54F71-1837-4147-A5C8-71C80E1891B3}" type="pres">
      <dgm:prSet presAssocID="{F1CDE6F8-0CAD-4756-A579-44DC1C1E22C2}" presName="childText" presStyleLbl="bgAcc1" presStyleIdx="17" presStyleCnt="20" custScaleX="260565" custScaleY="116523" custLinFactNeighborX="917" custLinFactNeighborY="-10097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18" presStyleCnt="20"/>
      <dgm:spPr/>
    </dgm:pt>
    <dgm:pt modelId="{32A78BD6-E0B9-43F5-987C-37B8D8B879CB}" type="pres">
      <dgm:prSet presAssocID="{3AD9C701-37C8-4294-A350-23BAC59EB7C3}" presName="childText" presStyleLbl="bgAcc1" presStyleIdx="18" presStyleCnt="20" custScaleX="266041" custScaleY="135983" custLinFactNeighborX="-1760" custLinFactNeighborY="-15830">
        <dgm:presLayoutVars>
          <dgm:bulletEnabled val="1"/>
        </dgm:presLayoutVars>
      </dgm:prSet>
      <dgm:spPr/>
    </dgm:pt>
    <dgm:pt modelId="{4CCAF5C1-3387-48D5-B31B-DF14BB3FD58A}" type="pres">
      <dgm:prSet presAssocID="{971DFD1E-66C1-436D-8978-2C877B512219}" presName="Name13" presStyleLbl="parChTrans1D2" presStyleIdx="19" presStyleCnt="20"/>
      <dgm:spPr/>
    </dgm:pt>
    <dgm:pt modelId="{716F26F0-DA25-49F9-94D3-1C8EA6BEE6EB}" type="pres">
      <dgm:prSet presAssocID="{0869CEAA-FD73-49E0-8259-6836126DA131}" presName="childText" presStyleLbl="bgAcc1" presStyleIdx="19" presStyleCnt="20" custScaleX="265981" custScaleY="136553" custLinFactNeighborX="-1710" custLinFactNeighborY="-20183">
        <dgm:presLayoutVars>
          <dgm:bulletEnabled val="1"/>
        </dgm:presLayoutVars>
      </dgm:prSet>
      <dgm:spPr/>
    </dgm:pt>
  </dgm:ptLst>
  <dgm:cxnLst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A7F5CB19-AB9C-444A-AE55-DFBA5699431C}" type="presOf" srcId="{49B1006F-7748-485E-BCDE-9E260AFE0143}" destId="{8441ED0C-C400-4D20-B236-3749CB2CBDC3}" srcOrd="0" destOrd="0" presId="urn:microsoft.com/office/officeart/2005/8/layout/hierarchy3"/>
    <dgm:cxn modelId="{CE74FC1A-BB2B-44DA-B535-59D9013314A7}" type="presOf" srcId="{2748EFCC-CDE4-4FE6-A5C6-B25784282F6B}" destId="{D6A7DC38-C43A-4C89-8FA9-B70217BA481B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D6F9B21E-B68E-49E0-84E6-723E0ACD7F25}" type="presOf" srcId="{670C169C-A690-4120-A61D-58BD58CD5392}" destId="{347C2200-E398-47F3-B2DC-E71E02643B49}" srcOrd="0" destOrd="0" presId="urn:microsoft.com/office/officeart/2005/8/layout/hierarchy3"/>
    <dgm:cxn modelId="{40EB801F-A906-4D73-A180-12211F31CA06}" type="presOf" srcId="{A491C974-47B2-4917-997D-3A9BE4E638F9}" destId="{B9D985C4-9442-44DD-96E3-CB96F13060BF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9F53F122-A25B-4119-92C4-182036264B3F}" type="presOf" srcId="{E27F1183-5021-4ED6-A96D-7D1E2040723B}" destId="{385A5780-629C-4447-9035-8479E2F179A3}" srcOrd="0" destOrd="0" presId="urn:microsoft.com/office/officeart/2005/8/layout/hierarchy3"/>
    <dgm:cxn modelId="{0FF79828-C37D-4677-B864-465B357F0E99}" srcId="{99A6C944-06B8-421D-A63F-D9A5042DF3C9}" destId="{670C169C-A690-4120-A61D-58BD58CD5392}" srcOrd="3" destOrd="0" parTransId="{C3A587E7-EDD3-4434-BA12-41E72217B0DB}" sibTransId="{6AA8284B-AB7C-4479-85D0-012957948E9E}"/>
    <dgm:cxn modelId="{918F0B2D-1A78-4B60-A0A1-00C7A4AAEB67}" type="presOf" srcId="{C3A587E7-EDD3-4434-BA12-41E72217B0DB}" destId="{693BEFE1-28EF-4731-A429-2E4E82FC1AAA}" srcOrd="0" destOrd="0" presId="urn:microsoft.com/office/officeart/2005/8/layout/hierarchy3"/>
    <dgm:cxn modelId="{1E98E632-C2A4-42F2-B217-A926F0DA874A}" type="presOf" srcId="{99A6C944-06B8-421D-A63F-D9A5042DF3C9}" destId="{795A0B50-A8C2-44DC-9773-F6BF55470E82}" srcOrd="1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CE43685E-F6D0-4979-9212-A80C55F677CC}" type="presOf" srcId="{EEBA08B1-DE01-49DE-A992-0693F68327BC}" destId="{8C72554C-8017-401B-B8FA-21420243F1C2}" srcOrd="0" destOrd="0" presId="urn:microsoft.com/office/officeart/2005/8/layout/hierarchy3"/>
    <dgm:cxn modelId="{321CD15F-05A5-406F-927A-48C6E03B7656}" type="presOf" srcId="{B4B216AA-0D51-473B-B440-27DE7C857922}" destId="{78412B39-62DF-46EE-A12E-65DBFA8E27B5}" srcOrd="0" destOrd="0" presId="urn:microsoft.com/office/officeart/2005/8/layout/hierarchy3"/>
    <dgm:cxn modelId="{2313A765-4CA0-46A3-9804-2FC7D3E52691}" type="presOf" srcId="{8C1029A6-F4D6-4244-A73A-1933D4307BE8}" destId="{07D32E86-5B81-4C5D-A7AA-CBB33E978726}" srcOrd="0" destOrd="0" presId="urn:microsoft.com/office/officeart/2005/8/layout/hierarchy3"/>
    <dgm:cxn modelId="{6677E046-DE40-4FFE-835F-19BA043A4C95}" type="presOf" srcId="{3AD9C701-37C8-4294-A350-23BAC59EB7C3}" destId="{32A78BD6-E0B9-43F5-987C-37B8D8B879CB}" srcOrd="0" destOrd="0" presId="urn:microsoft.com/office/officeart/2005/8/layout/hierarchy3"/>
    <dgm:cxn modelId="{1389A949-523D-4EED-BF17-6A9AD1E15299}" srcId="{0907AC67-44F4-4C20-9E1B-CD837E029BD9}" destId="{13D0CCC8-A075-4492-B6B5-8ECD64EECB18}" srcOrd="4" destOrd="0" parTransId="{FB24ED3C-46D5-4E11-A951-948C96D0D59C}" sibTransId="{2814E0EF-F022-41C2-BF95-22BCEB60ED50}"/>
    <dgm:cxn modelId="{7F37406B-9ED5-4F38-A341-B462A1D83FB5}" type="presOf" srcId="{0907AC67-44F4-4C20-9E1B-CD837E029BD9}" destId="{0606F975-EA0D-49E8-9A4C-E2D4B5186203}" srcOrd="0" destOrd="0" presId="urn:microsoft.com/office/officeart/2005/8/layout/hierarchy3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3C2DD050-C56F-422B-9B60-D2D40AB1819A}" type="presOf" srcId="{E9318839-4B02-4F3B-84BE-57B90431A35E}" destId="{1D197A4B-7D55-481D-B3AA-BBB1B5189CED}" srcOrd="0" destOrd="0" presId="urn:microsoft.com/office/officeart/2005/8/layout/hierarchy3"/>
    <dgm:cxn modelId="{02904051-D20F-44E7-9403-F574DAFE08E2}" type="presOf" srcId="{F1CDE6F8-0CAD-4756-A579-44DC1C1E22C2}" destId="{5AC54F71-1837-4147-A5C8-71C80E1891B3}" srcOrd="0" destOrd="0" presId="urn:microsoft.com/office/officeart/2005/8/layout/hierarchy3"/>
    <dgm:cxn modelId="{EEE3DF71-E45B-4E58-9EB7-A4CB459DC674}" type="presOf" srcId="{0869CEAA-FD73-49E0-8259-6836126DA131}" destId="{716F26F0-DA25-49F9-94D3-1C8EA6BEE6EB}" srcOrd="0" destOrd="0" presId="urn:microsoft.com/office/officeart/2005/8/layout/hierarchy3"/>
    <dgm:cxn modelId="{0AA93853-3ED4-48B6-92BA-437EB5371641}" type="presOf" srcId="{AE2FA323-6FB1-4E85-8A13-80BDCD5BD025}" destId="{BAA99FA3-5A9A-4289-B73D-D073AC57D0D3}" srcOrd="0" destOrd="0" presId="urn:microsoft.com/office/officeart/2005/8/layout/hierarchy3"/>
    <dgm:cxn modelId="{6A437373-007D-475E-A1DE-B508CE4DC4C7}" type="presOf" srcId="{C3330B1A-03C9-47A7-A2CC-E65B63687A6A}" destId="{DF297463-A511-450B-8B9A-210F5EDA757E}" srcOrd="0" destOrd="0" presId="urn:microsoft.com/office/officeart/2005/8/layout/hierarchy3"/>
    <dgm:cxn modelId="{01F13859-07A6-4ED0-95C5-165EA52B7835}" type="presOf" srcId="{6ADA6855-161F-4EE7-A83B-8AC58680399C}" destId="{D62A5623-A590-49C1-B51C-B489EE016744}" srcOrd="0" destOrd="0" presId="urn:microsoft.com/office/officeart/2005/8/layout/hierarchy3"/>
    <dgm:cxn modelId="{32E7497B-8D9B-4F6D-B36A-1F2F688D1465}" type="presOf" srcId="{056E540C-6F1D-4B83-9384-50A99B007184}" destId="{08D68C2D-17F3-472A-9FB2-501D95D4551B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7FE7B483-6584-42D0-8345-42AE2AF4B874}" type="presOf" srcId="{CBCBFF23-13FE-478E-8EF4-6E5CDA9338E1}" destId="{0E848A71-D174-48AD-8A80-868C965BA9A9}" srcOrd="0" destOrd="0" presId="urn:microsoft.com/office/officeart/2005/8/layout/hierarchy3"/>
    <dgm:cxn modelId="{8E1BFE86-1EFB-47F8-8FAB-1B803EF33E7B}" type="presOf" srcId="{2A6D11E9-5FD8-4149-80F2-699494C55B44}" destId="{C39F29AE-98BE-4AE0-B7B3-77FDF6D97113}" srcOrd="0" destOrd="0" presId="urn:microsoft.com/office/officeart/2005/8/layout/hierarchy3"/>
    <dgm:cxn modelId="{B83A2788-136B-49F5-B4B3-87860AC8B837}" type="presOf" srcId="{56A3CDC5-49AA-486B-BCC7-1E654D6C0D0E}" destId="{5C5249E7-640B-467F-BFF0-A6D38845DA32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1A2A178B-743C-4BEA-98FC-BB94FFE68E4D}" type="presOf" srcId="{030B3529-1766-41F3-96A8-CF9E3593F424}" destId="{EDA51936-1867-4AA5-92B8-FACCEDB24610}" srcOrd="0" destOrd="0" presId="urn:microsoft.com/office/officeart/2005/8/layout/hierarchy3"/>
    <dgm:cxn modelId="{1D99E88B-73F6-496E-BE94-46C482A2E676}" type="presOf" srcId="{FEA9C3D2-E553-4405-86E2-2F07E5E7588A}" destId="{66DC7F78-A428-4FF7-A84F-033ABA39B632}" srcOrd="1" destOrd="0" presId="urn:microsoft.com/office/officeart/2005/8/layout/hierarchy3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97C4C28F-21E6-47CE-ACAF-1271A4214047}" type="presOf" srcId="{971DFD1E-66C1-436D-8978-2C877B512219}" destId="{4CCAF5C1-3387-48D5-B31B-DF14BB3FD58A}" srcOrd="0" destOrd="0" presId="urn:microsoft.com/office/officeart/2005/8/layout/hierarchy3"/>
    <dgm:cxn modelId="{8A6A7697-0314-4866-874C-B015CEA875A9}" type="presOf" srcId="{B31B2055-BA42-4265-90AD-B94BF1B90025}" destId="{0C1ED793-CA65-4A07-82C2-3702722CC6B0}" srcOrd="0" destOrd="0" presId="urn:microsoft.com/office/officeart/2005/8/layout/hierarchy3"/>
    <dgm:cxn modelId="{EF9AB598-E0FF-4995-BBA1-5F67602D2388}" type="presOf" srcId="{A57066E6-8FDA-4612-9CD9-7099483D4F83}" destId="{80395ED7-63FC-4D49-BC9E-E44A2E2EA106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56E9869F-01E4-4036-887F-930FB84E4004}" type="presOf" srcId="{A0B6580F-1E7F-4989-BA3E-A7B3121A3897}" destId="{FE9B0786-9C6B-4AD7-A409-ED87A398F2B0}" srcOrd="0" destOrd="0" presId="urn:microsoft.com/office/officeart/2005/8/layout/hierarchy3"/>
    <dgm:cxn modelId="{A82BEDA3-4821-403C-A2D9-DEEEECE9CD7F}" type="presOf" srcId="{B0639C4F-1949-4FFF-A700-1F9B9E2FEF1C}" destId="{8F18DCBC-F834-447E-AA2D-FF4A161446E1}" srcOrd="0" destOrd="0" presId="urn:microsoft.com/office/officeart/2005/8/layout/hierarchy3"/>
    <dgm:cxn modelId="{596EF9AB-B42B-4BBA-BBF4-DEDDFFC9832B}" type="presOf" srcId="{11538322-46AD-4CC2-8200-BF13216A4B7E}" destId="{A0423C1F-888C-430D-960A-5EEEFFE0D9EE}" srcOrd="0" destOrd="0" presId="urn:microsoft.com/office/officeart/2005/8/layout/hierarchy3"/>
    <dgm:cxn modelId="{59B60CAC-5C56-4B79-BD4C-218A9AF1207E}" type="presOf" srcId="{AA36F164-1F98-47B3-9CA3-409028A4EC19}" destId="{29B5BF5A-7AF5-4D76-A8AB-3D979CEE9E28}" srcOrd="0" destOrd="0" presId="urn:microsoft.com/office/officeart/2005/8/layout/hierarchy3"/>
    <dgm:cxn modelId="{F814D4B1-F2E2-4730-94AD-A1F8990E3C4B}" srcId="{E430B8F9-2036-4FC6-87A7-77E1FF35C1B1}" destId="{CBCBFF23-13FE-478E-8EF4-6E5CDA9338E1}" srcOrd="1" destOrd="0" parTransId="{E9318839-4B02-4F3B-84BE-57B90431A35E}" sibTransId="{4CF81CD5-40A1-462E-83B0-CC8D493098F8}"/>
    <dgm:cxn modelId="{936E33B2-A946-449D-8791-51AF8C47AA6C}" type="presOf" srcId="{0907AC67-44F4-4C20-9E1B-CD837E029BD9}" destId="{1D5953B2-9828-4938-A7A4-A9EB45341F1E}" srcOrd="1" destOrd="0" presId="urn:microsoft.com/office/officeart/2005/8/layout/hierarchy3"/>
    <dgm:cxn modelId="{913EEEB5-B50E-40F3-9AF5-E90057F966C0}" srcId="{E430B8F9-2036-4FC6-87A7-77E1FF35C1B1}" destId="{0869CEAA-FD73-49E0-8259-6836126DA131}" srcOrd="4" destOrd="0" parTransId="{971DFD1E-66C1-436D-8978-2C877B512219}" sibTransId="{64953D75-8548-40A1-8758-2A86D5690B62}"/>
    <dgm:cxn modelId="{FB2842B6-7A13-43CC-BF14-37DD8E3EB27D}" type="presOf" srcId="{83F11DA5-71D1-4BE1-971A-A247F04EA577}" destId="{B400CA7E-8B77-4681-B3FE-99D00B5810EE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4D71DABF-5984-43D6-B1D3-089E63323863}" type="presOf" srcId="{28D960F6-0D94-48BA-9E6C-C43A26BCA992}" destId="{55AB2A88-44EB-4964-8F6A-43ACF3D4605E}" srcOrd="0" destOrd="0" presId="urn:microsoft.com/office/officeart/2005/8/layout/hierarchy3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2E725DC1-D8AD-4945-A57B-5F4A90A8823F}" srcId="{E430B8F9-2036-4FC6-87A7-77E1FF35C1B1}" destId="{288D851D-45CE-4ECB-AA53-A1482C7651A3}" srcOrd="0" destOrd="0" parTransId="{030B3529-1766-41F3-96A8-CF9E3593F424}" sibTransId="{2ECDBBFE-C313-48B0-95A5-F925FE4D3700}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CC9541C8-7B1B-4CEC-B6AC-F25EDB5800A3}" type="presOf" srcId="{3766BF59-2955-4E12-905A-C163FC6FC4CB}" destId="{AFACED90-1065-40F9-AFE5-F968FE1BED0A}" srcOrd="0" destOrd="0" presId="urn:microsoft.com/office/officeart/2005/8/layout/hierarchy3"/>
    <dgm:cxn modelId="{CFC83BCB-77B2-43EC-9643-D7ADE78AE2C5}" type="presOf" srcId="{3F231396-4217-4EFD-B68C-A893532218FF}" destId="{D155CE55-C30D-4CCD-A3A8-69850F76AF54}" srcOrd="0" destOrd="0" presId="urn:microsoft.com/office/officeart/2005/8/layout/hierarchy3"/>
    <dgm:cxn modelId="{265870D3-05EC-4D3F-8419-151A8D4F56EB}" type="presOf" srcId="{E430B8F9-2036-4FC6-87A7-77E1FF35C1B1}" destId="{28353B6D-F82F-401F-B693-B8AD55777E2E}" srcOrd="0" destOrd="0" presId="urn:microsoft.com/office/officeart/2005/8/layout/hierarchy3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0404F3D5-08F4-4F4E-A65B-5C4C1B76B220}" type="presOf" srcId="{17C442B5-CC9F-4F7B-9FA1-8C942E5F0288}" destId="{F7510867-70CA-4F2A-822F-3385584A539A}" srcOrd="0" destOrd="0" presId="urn:microsoft.com/office/officeart/2005/8/layout/hierarchy3"/>
    <dgm:cxn modelId="{2A6077D8-1767-4483-A462-29350B0CBBA7}" type="presOf" srcId="{22FC1F93-3482-43FD-920E-066D7019FA88}" destId="{21BFA57D-4E31-4350-A745-AE0E23F2FE20}" srcOrd="0" destOrd="0" presId="urn:microsoft.com/office/officeart/2005/8/layout/hierarchy3"/>
    <dgm:cxn modelId="{7EF3A8DC-D07D-4111-800C-6D88BB2C9C42}" type="presOf" srcId="{E4FA90C5-08EB-45C0-A9B4-AE5448AAA92F}" destId="{25CA5344-8DF7-4315-9DFF-358F76ECFC18}" srcOrd="0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10BBF0DE-FE11-46A4-8082-ED599B8DD42C}" type="presOf" srcId="{99A6C944-06B8-421D-A63F-D9A5042DF3C9}" destId="{242EA73F-34E2-4437-867D-8E9E8C062D9D}" srcOrd="0" destOrd="0" presId="urn:microsoft.com/office/officeart/2005/8/layout/hierarchy3"/>
    <dgm:cxn modelId="{80876CE1-9F08-4785-8808-1FC1E259CCC9}" type="presOf" srcId="{FEA9C3D2-E553-4405-86E2-2F07E5E7588A}" destId="{A5EBC5C2-6641-4814-8FE0-4B646803A014}" srcOrd="0" destOrd="0" presId="urn:microsoft.com/office/officeart/2005/8/layout/hierarchy3"/>
    <dgm:cxn modelId="{A2C59EE2-2AFB-4EF8-BA8C-A179F3488BA9}" type="presOf" srcId="{883042C2-40B7-425A-88DA-28D1D82F33FD}" destId="{5F719075-5D50-47FC-B266-EA7C7EC669A1}" srcOrd="0" destOrd="0" presId="urn:microsoft.com/office/officeart/2005/8/layout/hierarchy3"/>
    <dgm:cxn modelId="{2D3AC5E4-E3F7-4EA3-BDC3-E1353EF5631C}" type="presOf" srcId="{FB24ED3C-46D5-4E11-A951-948C96D0D59C}" destId="{5003224E-77C0-4F1E-8182-4271A252AC01}" srcOrd="0" destOrd="0" presId="urn:microsoft.com/office/officeart/2005/8/layout/hierarchy3"/>
    <dgm:cxn modelId="{FFC1F5E4-44E2-4925-A1C7-69531FF00EF0}" type="presOf" srcId="{13D0CCC8-A075-4492-B6B5-8ECD64EECB18}" destId="{09A89848-9661-4F6A-865D-6066F7D004B3}" srcOrd="0" destOrd="0" presId="urn:microsoft.com/office/officeart/2005/8/layout/hierarchy3"/>
    <dgm:cxn modelId="{EEC051E9-7D4E-402E-802B-24369DCEFFD5}" srcId="{99A6C944-06B8-421D-A63F-D9A5042DF3C9}" destId="{8C1029A6-F4D6-4244-A73A-1933D4307BE8}" srcOrd="4" destOrd="0" parTransId="{6ADA6855-161F-4EE7-A83B-8AC58680399C}" sibTransId="{1066215C-B21C-48A6-97E9-C8C8362EA54D}"/>
    <dgm:cxn modelId="{717BECE9-7381-4DC3-AB80-144DF9D4EE03}" type="presOf" srcId="{288D851D-45CE-4ECB-AA53-A1482C7651A3}" destId="{2ECB4697-D81F-4FB9-9A05-045160521CEE}" srcOrd="0" destOrd="0" presId="urn:microsoft.com/office/officeart/2005/8/layout/hierarchy3"/>
    <dgm:cxn modelId="{62232FF0-03FD-41F5-BB48-60E7E96A53C9}" type="presOf" srcId="{472FAEE3-2CB8-4968-9BB6-321860A96D58}" destId="{81480097-026C-4291-BE30-871E56162BDA}" srcOrd="0" destOrd="0" presId="urn:microsoft.com/office/officeart/2005/8/layout/hierarchy3"/>
    <dgm:cxn modelId="{B021B9F1-C4AA-4585-9D92-D04BF8E0B4A9}" type="presOf" srcId="{CADB9EC7-4EF8-461B-A4FA-3C060A0D9792}" destId="{870FF0D6-09F5-416E-8F72-682ACEE39E82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50EB22FC-2FC0-42EF-B3B8-D0D29C0B95EC}" type="presOf" srcId="{E430B8F9-2036-4FC6-87A7-77E1FF35C1B1}" destId="{6DBC7515-9E0C-4B4D-8C96-0AE1AC6C9F5B}" srcOrd="1" destOrd="0" presId="urn:microsoft.com/office/officeart/2005/8/layout/hierarchy3"/>
    <dgm:cxn modelId="{EDB9889D-AEB9-4544-B296-5E8E1126D00E}" type="presParOf" srcId="{FE9B0786-9C6B-4AD7-A409-ED87A398F2B0}" destId="{0F7A7922-8A88-4BD8-BA5C-6250DCB4FB65}" srcOrd="0" destOrd="0" presId="urn:microsoft.com/office/officeart/2005/8/layout/hierarchy3"/>
    <dgm:cxn modelId="{D6A405EA-B9E4-42D7-A748-D5B8E0E65D8F}" type="presParOf" srcId="{0F7A7922-8A88-4BD8-BA5C-6250DCB4FB65}" destId="{491E0690-3F03-4486-8E63-058BA028D367}" srcOrd="0" destOrd="0" presId="urn:microsoft.com/office/officeart/2005/8/layout/hierarchy3"/>
    <dgm:cxn modelId="{CC7A2AF6-16BF-4928-BAA5-1AA734E32999}" type="presParOf" srcId="{491E0690-3F03-4486-8E63-058BA028D367}" destId="{242EA73F-34E2-4437-867D-8E9E8C062D9D}" srcOrd="0" destOrd="0" presId="urn:microsoft.com/office/officeart/2005/8/layout/hierarchy3"/>
    <dgm:cxn modelId="{FA52D83C-6406-4068-A29F-596BC219D117}" type="presParOf" srcId="{491E0690-3F03-4486-8E63-058BA028D367}" destId="{795A0B50-A8C2-44DC-9773-F6BF55470E82}" srcOrd="1" destOrd="0" presId="urn:microsoft.com/office/officeart/2005/8/layout/hierarchy3"/>
    <dgm:cxn modelId="{0C256771-1463-4296-A33E-6818CC2D1162}" type="presParOf" srcId="{0F7A7922-8A88-4BD8-BA5C-6250DCB4FB65}" destId="{0912568E-84A6-4E8A-A028-E629CEF0B080}" srcOrd="1" destOrd="0" presId="urn:microsoft.com/office/officeart/2005/8/layout/hierarchy3"/>
    <dgm:cxn modelId="{26AEA099-2B42-422A-AFA8-61369160B18B}" type="presParOf" srcId="{0912568E-84A6-4E8A-A028-E629CEF0B080}" destId="{55AB2A88-44EB-4964-8F6A-43ACF3D4605E}" srcOrd="0" destOrd="0" presId="urn:microsoft.com/office/officeart/2005/8/layout/hierarchy3"/>
    <dgm:cxn modelId="{721E1A5A-BD7E-496B-A67C-1F23D7948744}" type="presParOf" srcId="{0912568E-84A6-4E8A-A028-E629CEF0B080}" destId="{DF297463-A511-450B-8B9A-210F5EDA757E}" srcOrd="1" destOrd="0" presId="urn:microsoft.com/office/officeart/2005/8/layout/hierarchy3"/>
    <dgm:cxn modelId="{92D8CB42-4934-4763-8EF1-AE8C81A8CDF6}" type="presParOf" srcId="{0912568E-84A6-4E8A-A028-E629CEF0B080}" destId="{D155CE55-C30D-4CCD-A3A8-69850F76AF54}" srcOrd="2" destOrd="0" presId="urn:microsoft.com/office/officeart/2005/8/layout/hierarchy3"/>
    <dgm:cxn modelId="{98C570F6-C8EA-4F14-AB00-EEA0FBF54762}" type="presParOf" srcId="{0912568E-84A6-4E8A-A028-E629CEF0B080}" destId="{29B5BF5A-7AF5-4D76-A8AB-3D979CEE9E28}" srcOrd="3" destOrd="0" presId="urn:microsoft.com/office/officeart/2005/8/layout/hierarchy3"/>
    <dgm:cxn modelId="{7770EF84-88F7-4B99-AAE2-4AD9F7A906A9}" type="presParOf" srcId="{0912568E-84A6-4E8A-A028-E629CEF0B080}" destId="{8441ED0C-C400-4D20-B236-3749CB2CBDC3}" srcOrd="4" destOrd="0" presId="urn:microsoft.com/office/officeart/2005/8/layout/hierarchy3"/>
    <dgm:cxn modelId="{ADA9DE4F-7E86-4FA8-ABB2-276CD8D8A1A8}" type="presParOf" srcId="{0912568E-84A6-4E8A-A028-E629CEF0B080}" destId="{BAA99FA3-5A9A-4289-B73D-D073AC57D0D3}" srcOrd="5" destOrd="0" presId="urn:microsoft.com/office/officeart/2005/8/layout/hierarchy3"/>
    <dgm:cxn modelId="{EAF6A35C-F6E2-49F2-B965-2A5BF30BB0AE}" type="presParOf" srcId="{0912568E-84A6-4E8A-A028-E629CEF0B080}" destId="{693BEFE1-28EF-4731-A429-2E4E82FC1AAA}" srcOrd="6" destOrd="0" presId="urn:microsoft.com/office/officeart/2005/8/layout/hierarchy3"/>
    <dgm:cxn modelId="{F3D1A26F-F7E7-4376-8148-F89332113F97}" type="presParOf" srcId="{0912568E-84A6-4E8A-A028-E629CEF0B080}" destId="{347C2200-E398-47F3-B2DC-E71E02643B49}" srcOrd="7" destOrd="0" presId="urn:microsoft.com/office/officeart/2005/8/layout/hierarchy3"/>
    <dgm:cxn modelId="{1027C207-19F8-4D1F-BAAA-66481C809650}" type="presParOf" srcId="{0912568E-84A6-4E8A-A028-E629CEF0B080}" destId="{D62A5623-A590-49C1-B51C-B489EE016744}" srcOrd="8" destOrd="0" presId="urn:microsoft.com/office/officeart/2005/8/layout/hierarchy3"/>
    <dgm:cxn modelId="{D187D310-64FD-4C88-8252-7296FE712B5D}" type="presParOf" srcId="{0912568E-84A6-4E8A-A028-E629CEF0B080}" destId="{07D32E86-5B81-4C5D-A7AA-CBB33E978726}" srcOrd="9" destOrd="0" presId="urn:microsoft.com/office/officeart/2005/8/layout/hierarchy3"/>
    <dgm:cxn modelId="{5FB3BD39-DE44-4295-8856-344C220ED08C}" type="presParOf" srcId="{FE9B0786-9C6B-4AD7-A409-ED87A398F2B0}" destId="{CD2B183E-298B-405C-8FE8-4CF7F5053FB4}" srcOrd="1" destOrd="0" presId="urn:microsoft.com/office/officeart/2005/8/layout/hierarchy3"/>
    <dgm:cxn modelId="{39FF4283-FAF6-407C-9CCA-12441F24D4C5}" type="presParOf" srcId="{CD2B183E-298B-405C-8FE8-4CF7F5053FB4}" destId="{CE5700AE-9252-4652-B145-1B576DB9C852}" srcOrd="0" destOrd="0" presId="urn:microsoft.com/office/officeart/2005/8/layout/hierarchy3"/>
    <dgm:cxn modelId="{AEA3575F-8B18-44ED-A46C-261AB414DB23}" type="presParOf" srcId="{CE5700AE-9252-4652-B145-1B576DB9C852}" destId="{0606F975-EA0D-49E8-9A4C-E2D4B5186203}" srcOrd="0" destOrd="0" presId="urn:microsoft.com/office/officeart/2005/8/layout/hierarchy3"/>
    <dgm:cxn modelId="{B4DC4548-558D-49BA-B86F-C80B4D573354}" type="presParOf" srcId="{CE5700AE-9252-4652-B145-1B576DB9C852}" destId="{1D5953B2-9828-4938-A7A4-A9EB45341F1E}" srcOrd="1" destOrd="0" presId="urn:microsoft.com/office/officeart/2005/8/layout/hierarchy3"/>
    <dgm:cxn modelId="{68CC5AC6-4D3F-48FD-9D1D-D45FF5077477}" type="presParOf" srcId="{CD2B183E-298B-405C-8FE8-4CF7F5053FB4}" destId="{DB66D846-0BDA-44B7-BBA5-01AA1CC1F619}" srcOrd="1" destOrd="0" presId="urn:microsoft.com/office/officeart/2005/8/layout/hierarchy3"/>
    <dgm:cxn modelId="{D9DAA82B-F4EB-4F6F-933C-D64D0C1B27BC}" type="presParOf" srcId="{DB66D846-0BDA-44B7-BBA5-01AA1CC1F619}" destId="{AFACED90-1065-40F9-AFE5-F968FE1BED0A}" srcOrd="0" destOrd="0" presId="urn:microsoft.com/office/officeart/2005/8/layout/hierarchy3"/>
    <dgm:cxn modelId="{348A9652-2055-4BA6-A90A-125241869F59}" type="presParOf" srcId="{DB66D846-0BDA-44B7-BBA5-01AA1CC1F619}" destId="{C39F29AE-98BE-4AE0-B7B3-77FDF6D97113}" srcOrd="1" destOrd="0" presId="urn:microsoft.com/office/officeart/2005/8/layout/hierarchy3"/>
    <dgm:cxn modelId="{04ECF532-C8F0-4D94-83A2-A83FC090E655}" type="presParOf" srcId="{DB66D846-0BDA-44B7-BBA5-01AA1CC1F619}" destId="{21BFA57D-4E31-4350-A745-AE0E23F2FE20}" srcOrd="2" destOrd="0" presId="urn:microsoft.com/office/officeart/2005/8/layout/hierarchy3"/>
    <dgm:cxn modelId="{DE42CE15-C960-41EB-A01F-B30AB203A011}" type="presParOf" srcId="{DB66D846-0BDA-44B7-BBA5-01AA1CC1F619}" destId="{78412B39-62DF-46EE-A12E-65DBFA8E27B5}" srcOrd="3" destOrd="0" presId="urn:microsoft.com/office/officeart/2005/8/layout/hierarchy3"/>
    <dgm:cxn modelId="{BA9CF8C1-4635-46F8-8328-B5FE20BE3400}" type="presParOf" srcId="{DB66D846-0BDA-44B7-BBA5-01AA1CC1F619}" destId="{5C5249E7-640B-467F-BFF0-A6D38845DA32}" srcOrd="4" destOrd="0" presId="urn:microsoft.com/office/officeart/2005/8/layout/hierarchy3"/>
    <dgm:cxn modelId="{039ACAA2-058D-4464-B047-8A4270638934}" type="presParOf" srcId="{DB66D846-0BDA-44B7-BBA5-01AA1CC1F619}" destId="{08D68C2D-17F3-472A-9FB2-501D95D4551B}" srcOrd="5" destOrd="0" presId="urn:microsoft.com/office/officeart/2005/8/layout/hierarchy3"/>
    <dgm:cxn modelId="{F86FAA32-520D-486C-926F-F321B3A110B8}" type="presParOf" srcId="{DB66D846-0BDA-44B7-BBA5-01AA1CC1F619}" destId="{25CA5344-8DF7-4315-9DFF-358F76ECFC18}" srcOrd="6" destOrd="0" presId="urn:microsoft.com/office/officeart/2005/8/layout/hierarchy3"/>
    <dgm:cxn modelId="{EFBDECB4-03AB-4117-B36D-6EFC1F2095D8}" type="presParOf" srcId="{DB66D846-0BDA-44B7-BBA5-01AA1CC1F619}" destId="{870FF0D6-09F5-416E-8F72-682ACEE39E82}" srcOrd="7" destOrd="0" presId="urn:microsoft.com/office/officeart/2005/8/layout/hierarchy3"/>
    <dgm:cxn modelId="{6C3B0CF8-AAA8-4AC4-92FE-C68AEDBA4671}" type="presParOf" srcId="{DB66D846-0BDA-44B7-BBA5-01AA1CC1F619}" destId="{5003224E-77C0-4F1E-8182-4271A252AC01}" srcOrd="8" destOrd="0" presId="urn:microsoft.com/office/officeart/2005/8/layout/hierarchy3"/>
    <dgm:cxn modelId="{0900EED0-80FC-44C5-9ECD-887C534AA918}" type="presParOf" srcId="{DB66D846-0BDA-44B7-BBA5-01AA1CC1F619}" destId="{09A89848-9661-4F6A-865D-6066F7D004B3}" srcOrd="9" destOrd="0" presId="urn:microsoft.com/office/officeart/2005/8/layout/hierarchy3"/>
    <dgm:cxn modelId="{94C26877-C7CC-4DC0-9E9B-E65C04A72F6C}" type="presParOf" srcId="{FE9B0786-9C6B-4AD7-A409-ED87A398F2B0}" destId="{389A5AD1-EAFD-4551-B332-8E122521E1BE}" srcOrd="2" destOrd="0" presId="urn:microsoft.com/office/officeart/2005/8/layout/hierarchy3"/>
    <dgm:cxn modelId="{4FDB26F8-295E-4F79-BDB0-3386BD542724}" type="presParOf" srcId="{389A5AD1-EAFD-4551-B332-8E122521E1BE}" destId="{C7181CD3-B2B4-445D-B4A2-F122360ADE8F}" srcOrd="0" destOrd="0" presId="urn:microsoft.com/office/officeart/2005/8/layout/hierarchy3"/>
    <dgm:cxn modelId="{D1B2BC52-30B8-44AE-98CF-2858BDC5DF11}" type="presParOf" srcId="{C7181CD3-B2B4-445D-B4A2-F122360ADE8F}" destId="{A5EBC5C2-6641-4814-8FE0-4B646803A014}" srcOrd="0" destOrd="0" presId="urn:microsoft.com/office/officeart/2005/8/layout/hierarchy3"/>
    <dgm:cxn modelId="{811B8273-5837-4CC9-B15C-D36DED4B6C83}" type="presParOf" srcId="{C7181CD3-B2B4-445D-B4A2-F122360ADE8F}" destId="{66DC7F78-A428-4FF7-A84F-033ABA39B632}" srcOrd="1" destOrd="0" presId="urn:microsoft.com/office/officeart/2005/8/layout/hierarchy3"/>
    <dgm:cxn modelId="{85BE34C1-375A-4BE7-A47A-F1D45FA0E765}" type="presParOf" srcId="{389A5AD1-EAFD-4551-B332-8E122521E1BE}" destId="{516F55F1-D205-4B6E-B832-D0F830C10151}" srcOrd="1" destOrd="0" presId="urn:microsoft.com/office/officeart/2005/8/layout/hierarchy3"/>
    <dgm:cxn modelId="{74499D63-0D48-4765-A27C-544B67781D5C}" type="presParOf" srcId="{516F55F1-D205-4B6E-B832-D0F830C10151}" destId="{81480097-026C-4291-BE30-871E56162BDA}" srcOrd="0" destOrd="0" presId="urn:microsoft.com/office/officeart/2005/8/layout/hierarchy3"/>
    <dgm:cxn modelId="{EADBF800-239A-4342-81B9-142CFC7D713C}" type="presParOf" srcId="{516F55F1-D205-4B6E-B832-D0F830C10151}" destId="{F7510867-70CA-4F2A-822F-3385584A539A}" srcOrd="1" destOrd="0" presId="urn:microsoft.com/office/officeart/2005/8/layout/hierarchy3"/>
    <dgm:cxn modelId="{3C6FFBDC-980F-4F73-8DE5-CE7AA9C1028C}" type="presParOf" srcId="{516F55F1-D205-4B6E-B832-D0F830C10151}" destId="{D6A7DC38-C43A-4C89-8FA9-B70217BA481B}" srcOrd="2" destOrd="0" presId="urn:microsoft.com/office/officeart/2005/8/layout/hierarchy3"/>
    <dgm:cxn modelId="{494F51FC-D856-40E1-8C46-CA293F3EEBF3}" type="presParOf" srcId="{516F55F1-D205-4B6E-B832-D0F830C10151}" destId="{80395ED7-63FC-4D49-BC9E-E44A2E2EA106}" srcOrd="3" destOrd="0" presId="urn:microsoft.com/office/officeart/2005/8/layout/hierarchy3"/>
    <dgm:cxn modelId="{A2AD277B-FC8A-4D6B-8538-55DA36E5800E}" type="presParOf" srcId="{516F55F1-D205-4B6E-B832-D0F830C10151}" destId="{8F18DCBC-F834-447E-AA2D-FF4A161446E1}" srcOrd="4" destOrd="0" presId="urn:microsoft.com/office/officeart/2005/8/layout/hierarchy3"/>
    <dgm:cxn modelId="{FAFE0455-DFDA-4B82-A328-60C9C3CB7292}" type="presParOf" srcId="{516F55F1-D205-4B6E-B832-D0F830C10151}" destId="{385A5780-629C-4447-9035-8479E2F179A3}" srcOrd="5" destOrd="0" presId="urn:microsoft.com/office/officeart/2005/8/layout/hierarchy3"/>
    <dgm:cxn modelId="{66A0F583-076C-47C1-83FF-7AA66CD46DFE}" type="presParOf" srcId="{516F55F1-D205-4B6E-B832-D0F830C10151}" destId="{B400CA7E-8B77-4681-B3FE-99D00B5810EE}" srcOrd="6" destOrd="0" presId="urn:microsoft.com/office/officeart/2005/8/layout/hierarchy3"/>
    <dgm:cxn modelId="{319E6239-C639-4BBE-B80B-1EC1F1C8BF67}" type="presParOf" srcId="{516F55F1-D205-4B6E-B832-D0F830C10151}" destId="{B9D985C4-9442-44DD-96E3-CB96F13060BF}" srcOrd="7" destOrd="0" presId="urn:microsoft.com/office/officeart/2005/8/layout/hierarchy3"/>
    <dgm:cxn modelId="{46A0AC6E-A276-449A-85CA-23B4488BD722}" type="presParOf" srcId="{516F55F1-D205-4B6E-B832-D0F830C10151}" destId="{A0423C1F-888C-430D-960A-5EEEFFE0D9EE}" srcOrd="8" destOrd="0" presId="urn:microsoft.com/office/officeart/2005/8/layout/hierarchy3"/>
    <dgm:cxn modelId="{E7830715-5409-493A-A9D1-4BD306163EBB}" type="presParOf" srcId="{516F55F1-D205-4B6E-B832-D0F830C10151}" destId="{5F719075-5D50-47FC-B266-EA7C7EC669A1}" srcOrd="9" destOrd="0" presId="urn:microsoft.com/office/officeart/2005/8/layout/hierarchy3"/>
    <dgm:cxn modelId="{08ABDFD6-8196-4527-95AF-32F9F158EAF0}" type="presParOf" srcId="{FE9B0786-9C6B-4AD7-A409-ED87A398F2B0}" destId="{736A4D0A-A8D6-4DAC-A815-708859562152}" srcOrd="3" destOrd="0" presId="urn:microsoft.com/office/officeart/2005/8/layout/hierarchy3"/>
    <dgm:cxn modelId="{0BA03C11-7E26-48AB-8962-A4BD708385A6}" type="presParOf" srcId="{736A4D0A-A8D6-4DAC-A815-708859562152}" destId="{8373CAC3-DDFE-47DF-9E5B-C3EEE7DF6927}" srcOrd="0" destOrd="0" presId="urn:microsoft.com/office/officeart/2005/8/layout/hierarchy3"/>
    <dgm:cxn modelId="{9BD86879-2C0A-470B-88BB-163756925FE5}" type="presParOf" srcId="{8373CAC3-DDFE-47DF-9E5B-C3EEE7DF6927}" destId="{28353B6D-F82F-401F-B693-B8AD55777E2E}" srcOrd="0" destOrd="0" presId="urn:microsoft.com/office/officeart/2005/8/layout/hierarchy3"/>
    <dgm:cxn modelId="{F914FCA7-66E3-423E-8B94-C80DA7DD12F6}" type="presParOf" srcId="{8373CAC3-DDFE-47DF-9E5B-C3EEE7DF6927}" destId="{6DBC7515-9E0C-4B4D-8C96-0AE1AC6C9F5B}" srcOrd="1" destOrd="0" presId="urn:microsoft.com/office/officeart/2005/8/layout/hierarchy3"/>
    <dgm:cxn modelId="{43F39C9D-5893-454E-9AD2-1F69F5A38EEB}" type="presParOf" srcId="{736A4D0A-A8D6-4DAC-A815-708859562152}" destId="{B784B95E-D2EE-4536-9BFE-BDBF2C841E91}" srcOrd="1" destOrd="0" presId="urn:microsoft.com/office/officeart/2005/8/layout/hierarchy3"/>
    <dgm:cxn modelId="{C92D111A-C54D-46CB-A491-C3B20AD96BBC}" type="presParOf" srcId="{B784B95E-D2EE-4536-9BFE-BDBF2C841E91}" destId="{EDA51936-1867-4AA5-92B8-FACCEDB24610}" srcOrd="0" destOrd="0" presId="urn:microsoft.com/office/officeart/2005/8/layout/hierarchy3"/>
    <dgm:cxn modelId="{74CF3509-081B-4102-9481-A0AD6580008D}" type="presParOf" srcId="{B784B95E-D2EE-4536-9BFE-BDBF2C841E91}" destId="{2ECB4697-D81F-4FB9-9A05-045160521CEE}" srcOrd="1" destOrd="0" presId="urn:microsoft.com/office/officeart/2005/8/layout/hierarchy3"/>
    <dgm:cxn modelId="{D5A08A9D-F3B7-4E31-B3AF-3B65B2DD3F0D}" type="presParOf" srcId="{B784B95E-D2EE-4536-9BFE-BDBF2C841E91}" destId="{1D197A4B-7D55-481D-B3AA-BBB1B5189CED}" srcOrd="2" destOrd="0" presId="urn:microsoft.com/office/officeart/2005/8/layout/hierarchy3"/>
    <dgm:cxn modelId="{7635CEAB-DFEB-4D04-92ED-AFAAC709D101}" type="presParOf" srcId="{B784B95E-D2EE-4536-9BFE-BDBF2C841E91}" destId="{0E848A71-D174-48AD-8A80-868C965BA9A9}" srcOrd="3" destOrd="0" presId="urn:microsoft.com/office/officeart/2005/8/layout/hierarchy3"/>
    <dgm:cxn modelId="{CE6E59BA-5EAC-44AD-B96D-C2BA26B19BF5}" type="presParOf" srcId="{B784B95E-D2EE-4536-9BFE-BDBF2C841E91}" destId="{0C1ED793-CA65-4A07-82C2-3702722CC6B0}" srcOrd="4" destOrd="0" presId="urn:microsoft.com/office/officeart/2005/8/layout/hierarchy3"/>
    <dgm:cxn modelId="{BB0D3F01-25BB-4E6B-BB27-0B1FB417DC5B}" type="presParOf" srcId="{B784B95E-D2EE-4536-9BFE-BDBF2C841E91}" destId="{5AC54F71-1837-4147-A5C8-71C80E1891B3}" srcOrd="5" destOrd="0" presId="urn:microsoft.com/office/officeart/2005/8/layout/hierarchy3"/>
    <dgm:cxn modelId="{F2953424-1123-4BE7-A8F2-9220F09B7C09}" type="presParOf" srcId="{B784B95E-D2EE-4536-9BFE-BDBF2C841E91}" destId="{8C72554C-8017-401B-B8FA-21420243F1C2}" srcOrd="6" destOrd="0" presId="urn:microsoft.com/office/officeart/2005/8/layout/hierarchy3"/>
    <dgm:cxn modelId="{8DEBDE7B-2049-49F0-B3E4-3A80187128E6}" type="presParOf" srcId="{B784B95E-D2EE-4536-9BFE-BDBF2C841E91}" destId="{32A78BD6-E0B9-43F5-987C-37B8D8B879CB}" srcOrd="7" destOrd="0" presId="urn:microsoft.com/office/officeart/2005/8/layout/hierarchy3"/>
    <dgm:cxn modelId="{ADEDEA24-F9FC-436E-8676-549B79879772}" type="presParOf" srcId="{B784B95E-D2EE-4536-9BFE-BDBF2C841E91}" destId="{4CCAF5C1-3387-48D5-B31B-DF14BB3FD58A}" srcOrd="8" destOrd="0" presId="urn:microsoft.com/office/officeart/2005/8/layout/hierarchy3"/>
    <dgm:cxn modelId="{F58C443C-D590-4E1D-88A7-FDADD5522372}" type="presParOf" srcId="{B784B95E-D2EE-4536-9BFE-BDBF2C841E91}" destId="{716F26F0-DA25-49F9-94D3-1C8EA6BEE6EB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Sorts and Categorizes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/>
            <a:t>I see and describe patterns that help me match things that go together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Sequences Time, Materials and Ideas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I put ideas or tasks in order by how important or urgent they are to help me choose what to do next</a:t>
          </a:r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I sort by more than one likeness or detail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/>
            <a:t>I make changes as needed so I  finish on time and with quality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E430B8F9-2036-4FC6-87A7-77E1FF35C1B1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/>
            <a:t>Follows Through</a:t>
          </a:r>
        </a:p>
      </dgm:t>
    </dgm:pt>
    <dgm:pt modelId="{9B28E2AC-ACB4-4A20-B36C-0B043CB345E8}" type="sibTrans" cxnId="{C19B77BF-513C-44BC-BC36-1F47AD0F3656}">
      <dgm:prSet/>
      <dgm:spPr/>
      <dgm:t>
        <a:bodyPr/>
        <a:lstStyle/>
        <a:p>
          <a:endParaRPr lang="en-US"/>
        </a:p>
      </dgm:t>
    </dgm:pt>
    <dgm:pt modelId="{E7AA1755-8E9D-4C46-B34D-B7733EE96012}" type="parTrans" cxnId="{C19B77BF-513C-44BC-BC36-1F47AD0F3656}">
      <dgm:prSet/>
      <dgm:spPr/>
      <dgm:t>
        <a:bodyPr/>
        <a:lstStyle/>
        <a:p>
          <a:endParaRPr lang="en-US"/>
        </a:p>
      </dgm:t>
    </dgm:pt>
    <dgm:pt modelId="{CBCBFF23-13FE-478E-8EF4-6E5CDA9338E1}">
      <dgm:prSet custT="1"/>
      <dgm:spPr/>
      <dgm:t>
        <a:bodyPr/>
        <a:lstStyle/>
        <a:p>
          <a:r>
            <a:rPr lang="en-US" sz="1400" b="1" dirty="0"/>
            <a:t>I practice organizing things in easy ways first and then think of new ways that also could work</a:t>
          </a:r>
        </a:p>
      </dgm:t>
    </dgm:pt>
    <dgm:pt modelId="{E9318839-4B02-4F3B-84BE-57B90431A35E}" type="parTrans" cxnId="{F814D4B1-F2E2-4730-94AD-A1F8990E3C4B}">
      <dgm:prSet/>
      <dgm:spPr/>
      <dgm:t>
        <a:bodyPr/>
        <a:lstStyle/>
        <a:p>
          <a:endParaRPr lang="en-US"/>
        </a:p>
      </dgm:t>
    </dgm:pt>
    <dgm:pt modelId="{4CF81CD5-40A1-462E-83B0-CC8D493098F8}" type="sibTrans" cxnId="{F814D4B1-F2E2-4730-94AD-A1F8990E3C4B}">
      <dgm:prSet/>
      <dgm:spPr/>
      <dgm:t>
        <a:bodyPr/>
        <a:lstStyle/>
        <a:p>
          <a:endParaRPr lang="en-US"/>
        </a:p>
      </dgm:t>
    </dgm:pt>
    <dgm:pt modelId="{3AD9C701-37C8-4294-A350-23BAC59EB7C3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have a system for double checking how well I have paid attention to and handled  details</a:t>
          </a:r>
        </a:p>
      </dgm:t>
    </dgm:pt>
    <dgm:pt modelId="{EEBA08B1-DE01-49DE-A992-0693F68327BC}" type="parTrans" cxnId="{0F8BCF3D-DE6A-4EAC-ABCB-201B766BFD41}">
      <dgm:prSet/>
      <dgm:spPr/>
      <dgm:t>
        <a:bodyPr/>
        <a:lstStyle/>
        <a:p>
          <a:endParaRPr lang="en-US"/>
        </a:p>
      </dgm:t>
    </dgm:pt>
    <dgm:pt modelId="{50096D14-E31C-46D5-A12C-D4B9B71FA135}" type="sibTrans" cxnId="{0F8BCF3D-DE6A-4EAC-ABCB-201B766BFD41}">
      <dgm:prSet/>
      <dgm:spPr/>
      <dgm:t>
        <a:bodyPr/>
        <a:lstStyle/>
        <a:p>
          <a:endParaRPr lang="en-US"/>
        </a:p>
      </dgm:t>
    </dgm:pt>
    <dgm:pt modelId="{F1CDE6F8-0CAD-4756-A579-44DC1C1E22C2}">
      <dgm:prSet custT="1"/>
      <dgm:spPr/>
      <dgm:t>
        <a:bodyPr/>
        <a:lstStyle/>
        <a:p>
          <a:r>
            <a:rPr lang="en-US" sz="1400" b="1" dirty="0"/>
            <a:t>I know what strategies work for me and which ones do not</a:t>
          </a:r>
        </a:p>
      </dgm:t>
    </dgm:pt>
    <dgm:pt modelId="{B31B2055-BA42-4265-90AD-B94BF1B90025}" type="parTrans" cxnId="{0B7DB8C6-7276-40AE-8E6E-75D40F3A630E}">
      <dgm:prSet/>
      <dgm:spPr/>
      <dgm:t>
        <a:bodyPr/>
        <a:lstStyle/>
        <a:p>
          <a:endParaRPr lang="en-US"/>
        </a:p>
      </dgm:t>
    </dgm:pt>
    <dgm:pt modelId="{5FED73E4-2529-4766-A21E-D5DF109D1C9C}" type="sibTrans" cxnId="{0B7DB8C6-7276-40AE-8E6E-75D40F3A630E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pPr>
            <a:buClrTx/>
            <a:buSzTx/>
            <a:buFontTx/>
            <a:buNone/>
          </a:pPr>
          <a:r>
            <a:rPr lang="en-US" sz="1400" b="1" dirty="0"/>
            <a:t>I estimate how much time is needed for each step and create a timeline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pPr>
            <a:buClrTx/>
            <a:buSzTx/>
            <a:buFontTx/>
            <a:buNone/>
          </a:pPr>
          <a:r>
            <a:rPr lang="en-US" sz="1400" b="1" kern="1200" dirty="0"/>
            <a:t>I</a:t>
          </a:r>
          <a:r>
            <a:rPr lang="en-US" sz="1400" b="0" kern="1200" dirty="0"/>
            <a:t>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know my goals and I create a sequenced plan for getting started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Makes Tasks Manageable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separate things into groups  and pick out things that don’t fit the pattern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A6F41F9E-41D0-43BF-BD38-3619E856D894}">
      <dgm:prSet custT="1"/>
      <dgm:spPr/>
      <dgm:t>
        <a:bodyPr/>
        <a:lstStyle/>
        <a:p>
          <a:r>
            <a:rPr lang="en-US" sz="1400" b="1" dirty="0"/>
            <a:t>I sort important from unimportant ideas and things</a:t>
          </a:r>
        </a:p>
      </dgm:t>
    </dgm:pt>
    <dgm:pt modelId="{424C561F-D6EA-48D5-8C18-28A55FF67368}" type="parTrans" cxnId="{22020BAF-9C1F-4FF3-8851-A298A093BBC8}">
      <dgm:prSet/>
      <dgm:spPr/>
      <dgm:t>
        <a:bodyPr/>
        <a:lstStyle/>
        <a:p>
          <a:endParaRPr lang="en-US"/>
        </a:p>
      </dgm:t>
    </dgm:pt>
    <dgm:pt modelId="{D57CDD0B-F4AE-456F-BBB9-D50F7C797EF8}" type="sibTrans" cxnId="{22020BAF-9C1F-4FF3-8851-A298A093BBC8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dirty="0"/>
            <a:t>I look for patterns that help me predict what comes next and can explain what clues I used to decide</a:t>
          </a: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/>
            <a:t>I break big tasks into small steps to make things easier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883042C2-40B7-425A-88DA-28D1D82F33FD}">
      <dgm:prSet custT="1"/>
      <dgm:spPr/>
      <dgm:t>
        <a:bodyPr/>
        <a:lstStyle/>
        <a:p>
          <a:pPr>
            <a:buClrTx/>
            <a:buSzTx/>
            <a:buFontTx/>
            <a:buNone/>
          </a:pPr>
          <a:r>
            <a:rPr lang="en-US" sz="1400" b="1" dirty="0"/>
            <a:t>I keep track of time, information and materials using visual reminders </a:t>
          </a:r>
        </a:p>
      </dgm:t>
    </dgm:pt>
    <dgm:pt modelId="{5D90A87C-174F-491D-93C1-31E40F5FC169}" type="sibTrans" cxnId="{F814BED3-3809-41A4-8AC8-D4DC4AE555C5}">
      <dgm:prSet/>
      <dgm:spPr/>
      <dgm:t>
        <a:bodyPr/>
        <a:lstStyle/>
        <a:p>
          <a:endParaRPr lang="en-US"/>
        </a:p>
      </dgm:t>
    </dgm:pt>
    <dgm:pt modelId="{11538322-46AD-4CC2-8200-BF13216A4B7E}" type="parTrans" cxnId="{F814BED3-3809-41A4-8AC8-D4DC4AE555C5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have daily routines and procedures that help reduce my stress and find things easily and fast</a:t>
          </a: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2A6D11E9-5FD8-4149-80F2-699494C55B44}">
      <dgm:prSet custT="1"/>
      <dgm:spPr/>
      <dgm:t>
        <a:bodyPr/>
        <a:lstStyle/>
        <a:p>
          <a:pPr algn="ctr"/>
          <a:r>
            <a:rPr lang="en-US" sz="1600" b="1" kern="1200" dirty="0"/>
            <a:t>I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see the steps for remembering directions, stories or how I make decisions  </a:t>
          </a:r>
        </a:p>
      </dgm:t>
    </dgm:pt>
    <dgm:pt modelId="{369C9D13-609C-4A92-A203-29C0E1E032C2}" type="sibTrans" cxnId="{B8FD123C-3D9C-4E1A-927F-4FB1C63959B9}">
      <dgm:prSet/>
      <dgm:spPr/>
      <dgm:t>
        <a:bodyPr/>
        <a:lstStyle/>
        <a:p>
          <a:endParaRPr lang="en-US"/>
        </a:p>
      </dgm:t>
    </dgm:pt>
    <dgm:pt modelId="{3766BF59-2955-4E12-905A-C163FC6FC4CB}" type="parTrans" cxnId="{B8FD123C-3D9C-4E1A-927F-4FB1C63959B9}">
      <dgm:prSet/>
      <dgm:spPr/>
      <dgm:t>
        <a:bodyPr/>
        <a:lstStyle/>
        <a:p>
          <a:endParaRPr lang="en-US"/>
        </a:p>
      </dgm:t>
    </dgm:pt>
    <dgm:pt modelId="{288D851D-45CE-4ECB-AA53-A1482C7651A3}">
      <dgm:prSet custT="1"/>
      <dgm:spPr/>
      <dgm:t>
        <a:bodyPr/>
        <a:lstStyle/>
        <a:p>
          <a:pPr>
            <a:buClrTx/>
            <a:buSzTx/>
            <a:buFontTx/>
            <a:buNone/>
          </a:pPr>
          <a:r>
            <a:rPr lang="en-US" sz="1400" b="1" dirty="0"/>
            <a:t>I see how being organized will help me save time and reduce stress</a:t>
          </a:r>
        </a:p>
      </dgm:t>
    </dgm:pt>
    <dgm:pt modelId="{2ECDBBFE-C313-48B0-95A5-F925FE4D3700}" type="sibTrans" cxnId="{2E725DC1-D8AD-4945-A57B-5F4A90A8823F}">
      <dgm:prSet/>
      <dgm:spPr/>
      <dgm:t>
        <a:bodyPr/>
        <a:lstStyle/>
        <a:p>
          <a:endParaRPr lang="en-US"/>
        </a:p>
      </dgm:t>
    </dgm:pt>
    <dgm:pt modelId="{030B3529-1766-41F3-96A8-CF9E3593F424}" type="parTrans" cxnId="{2E725DC1-D8AD-4945-A57B-5F4A90A8823F}">
      <dgm:prSet/>
      <dgm:spPr/>
      <dgm:t>
        <a:bodyPr/>
        <a:lstStyle/>
        <a:p>
          <a:endParaRPr lang="en-US"/>
        </a:p>
      </dgm:t>
    </dgm:pt>
    <dgm:pt modelId="{C52EC9C7-B92D-45AD-AD5F-B089837EF3AD}">
      <dgm:prSet custT="1"/>
      <dgm:spPr/>
      <dgm:t>
        <a:bodyPr/>
        <a:lstStyle/>
        <a:p>
          <a:r>
            <a:rPr lang="en-US" sz="1400" b="1" dirty="0"/>
            <a:t>I know how to get help when I am stuck but I don’t depend on others too much</a:t>
          </a:r>
        </a:p>
      </dgm:t>
    </dgm:pt>
    <dgm:pt modelId="{DAEC0766-6556-42E1-8F35-FEDC44C08E50}" type="parTrans" cxnId="{12CA48EB-5A3D-46AB-879F-8FAE65F0FF5E}">
      <dgm:prSet/>
      <dgm:spPr/>
      <dgm:t>
        <a:bodyPr/>
        <a:lstStyle/>
        <a:p>
          <a:endParaRPr lang="en-US"/>
        </a:p>
      </dgm:t>
    </dgm:pt>
    <dgm:pt modelId="{F4604318-7CCE-4C73-B567-23CE3B3E885A}" type="sibTrans" cxnId="{12CA48EB-5A3D-46AB-879F-8FAE65F0FF5E}">
      <dgm:prSet/>
      <dgm:spPr/>
      <dgm:t>
        <a:bodyPr/>
        <a:lstStyle/>
        <a:p>
          <a:endParaRPr lang="en-US"/>
        </a:p>
      </dgm:t>
    </dgm:pt>
    <dgm:pt modelId="{8C1029A6-F4D6-4244-A73A-1933D4307BE8}">
      <dgm:prSet custT="1"/>
      <dgm:spPr/>
      <dgm:t>
        <a:bodyPr/>
        <a:lstStyle/>
        <a:p>
          <a:r>
            <a:rPr lang="en-US" sz="1400" b="1" dirty="0"/>
            <a:t>I describe patterns and rules for how things are alike and different</a:t>
          </a:r>
        </a:p>
      </dgm:t>
    </dgm:pt>
    <dgm:pt modelId="{6ADA6855-161F-4EE7-A83B-8AC58680399C}" type="parTrans" cxnId="{EEC051E9-7D4E-402E-802B-24369DCEFFD5}">
      <dgm:prSet/>
      <dgm:spPr/>
      <dgm:t>
        <a:bodyPr/>
        <a:lstStyle/>
        <a:p>
          <a:endParaRPr lang="en-US"/>
        </a:p>
      </dgm:t>
    </dgm:pt>
    <dgm:pt modelId="{1066215C-B21C-48A6-97E9-C8C8362EA54D}" type="sibTrans" cxnId="{EEC051E9-7D4E-402E-802B-24369DCEFFD5}">
      <dgm:prSet/>
      <dgm:spPr/>
      <dgm:t>
        <a:bodyPr/>
        <a:lstStyle/>
        <a:p>
          <a:endParaRPr lang="en-US"/>
        </a:p>
      </dgm:t>
    </dgm:pt>
    <dgm:pt modelId="{D99403B1-1C42-40A2-925E-C3D9AB38B246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use successful past strategies to plan for new situations.</a:t>
          </a:r>
        </a:p>
      </dgm:t>
    </dgm:pt>
    <dgm:pt modelId="{68EB63A9-269C-43E5-84B8-D90A23340BF5}" type="parTrans" cxnId="{A397814B-C494-4DFC-881B-82BB90B86DEA}">
      <dgm:prSet/>
      <dgm:spPr/>
      <dgm:t>
        <a:bodyPr/>
        <a:lstStyle/>
        <a:p>
          <a:endParaRPr lang="en-US"/>
        </a:p>
      </dgm:t>
    </dgm:pt>
    <dgm:pt modelId="{0772B0F0-723D-4121-A157-66CC2EEC551B}" type="sibTrans" cxnId="{A397814B-C494-4DFC-881B-82BB90B86DEA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4" custScaleX="206078" custLinFactNeighborX="8512"/>
      <dgm:spPr/>
    </dgm:pt>
    <dgm:pt modelId="{795A0B50-A8C2-44DC-9773-F6BF55470E82}" type="pres">
      <dgm:prSet presAssocID="{99A6C944-06B8-421D-A63F-D9A5042DF3C9}" presName="rootConnector" presStyleLbl="node1" presStyleIdx="0" presStyleCnt="4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20"/>
      <dgm:spPr/>
    </dgm:pt>
    <dgm:pt modelId="{DF297463-A511-450B-8B9A-210F5EDA757E}" type="pres">
      <dgm:prSet presAssocID="{C3330B1A-03C9-47A7-A2CC-E65B63687A6A}" presName="childText" presStyleLbl="bgAcc1" presStyleIdx="0" presStyleCnt="20" custScaleX="255345" custScaleY="125861" custLinFactNeighborX="1972" custLinFactNeighborY="-2162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20"/>
      <dgm:spPr/>
    </dgm:pt>
    <dgm:pt modelId="{29B5BF5A-7AF5-4D76-A8AB-3D979CEE9E28}" type="pres">
      <dgm:prSet presAssocID="{AA36F164-1F98-47B3-9CA3-409028A4EC19}" presName="childText" presStyleLbl="bgAcc1" presStyleIdx="1" presStyleCnt="20" custScaleX="253014" custScaleY="116365" custLinFactY="68987" custLinFactNeighborX="-117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20"/>
      <dgm:spPr/>
    </dgm:pt>
    <dgm:pt modelId="{BAA99FA3-5A9A-4289-B73D-D073AC57D0D3}" type="pres">
      <dgm:prSet presAssocID="{AE2FA323-6FB1-4E85-8A13-80BDCD5BD025}" presName="childText" presStyleLbl="bgAcc1" presStyleIdx="2" presStyleCnt="20" custScaleX="252539" custScaleY="163286" custLinFactY="-51546" custLinFactNeighborX="844" custLinFactNeighborY="-100000">
        <dgm:presLayoutVars>
          <dgm:bulletEnabled val="1"/>
        </dgm:presLayoutVars>
      </dgm:prSet>
      <dgm:spPr/>
    </dgm:pt>
    <dgm:pt modelId="{A06A88B8-4110-4A77-A1CE-0C981DE3CFEF}" type="pres">
      <dgm:prSet presAssocID="{424C561F-D6EA-48D5-8C18-28A55FF67368}" presName="Name13" presStyleLbl="parChTrans1D2" presStyleIdx="3" presStyleCnt="20"/>
      <dgm:spPr/>
    </dgm:pt>
    <dgm:pt modelId="{3E377BB7-8706-43BA-AFA6-E70D0FFC83AB}" type="pres">
      <dgm:prSet presAssocID="{A6F41F9E-41D0-43BF-BD38-3619E856D894}" presName="childText" presStyleLbl="bgAcc1" presStyleIdx="3" presStyleCnt="20" custScaleX="253545" custScaleY="123560" custLinFactNeighborX="-1870" custLinFactNeighborY="-26473">
        <dgm:presLayoutVars>
          <dgm:bulletEnabled val="1"/>
        </dgm:presLayoutVars>
      </dgm:prSet>
      <dgm:spPr/>
    </dgm:pt>
    <dgm:pt modelId="{D62A5623-A590-49C1-B51C-B489EE016744}" type="pres">
      <dgm:prSet presAssocID="{6ADA6855-161F-4EE7-A83B-8AC58680399C}" presName="Name13" presStyleLbl="parChTrans1D2" presStyleIdx="4" presStyleCnt="20"/>
      <dgm:spPr/>
    </dgm:pt>
    <dgm:pt modelId="{07D32E86-5B81-4C5D-A7AA-CBB33E978726}" type="pres">
      <dgm:prSet presAssocID="{8C1029A6-F4D6-4244-A73A-1933D4307BE8}" presName="childText" presStyleLbl="bgAcc1" presStyleIdx="4" presStyleCnt="20" custScaleX="253545" custScaleY="133463" custLinFactNeighborX="-1870" custLinFactNeighborY="-34145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4" custScaleX="215176" custLinFactNeighborX="15453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4"/>
      <dgm:spPr/>
    </dgm:pt>
    <dgm:pt modelId="{DB66D846-0BDA-44B7-BBA5-01AA1CC1F619}" type="pres">
      <dgm:prSet presAssocID="{0907AC67-44F4-4C20-9E1B-CD837E029BD9}" presName="childShape" presStyleCnt="0"/>
      <dgm:spPr/>
    </dgm:pt>
    <dgm:pt modelId="{AFACED90-1065-40F9-AFE5-F968FE1BED0A}" type="pres">
      <dgm:prSet presAssocID="{3766BF59-2955-4E12-905A-C163FC6FC4CB}" presName="Name13" presStyleLbl="parChTrans1D2" presStyleIdx="5" presStyleCnt="20"/>
      <dgm:spPr/>
    </dgm:pt>
    <dgm:pt modelId="{C39F29AE-98BE-4AE0-B7B3-77FDF6D97113}" type="pres">
      <dgm:prSet presAssocID="{2A6D11E9-5FD8-4149-80F2-699494C55B44}" presName="childText" presStyleLbl="bgAcc1" presStyleIdx="5" presStyleCnt="20" custScaleX="239263" custScaleY="143329" custLinFactNeighborX="12585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20"/>
      <dgm:spPr/>
    </dgm:pt>
    <dgm:pt modelId="{78412B39-62DF-46EE-A12E-65DBFA8E27B5}" type="pres">
      <dgm:prSet presAssocID="{B4B216AA-0D51-473B-B440-27DE7C857922}" presName="childText" presStyleLbl="bgAcc1" presStyleIdx="6" presStyleCnt="20" custScaleX="239263" custScaleY="166411" custLinFactNeighborX="12245" custLinFactNeighborY="-7309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7" presStyleCnt="20"/>
      <dgm:spPr/>
    </dgm:pt>
    <dgm:pt modelId="{08D68C2D-17F3-472A-9FB2-501D95D4551B}" type="pres">
      <dgm:prSet presAssocID="{056E540C-6F1D-4B83-9384-50A99B007184}" presName="childText" presStyleLbl="bgAcc1" presStyleIdx="7" presStyleCnt="20" custScaleX="239263" custScaleY="154700" custLinFactNeighborX="15585" custLinFactNeighborY="-16360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8" presStyleCnt="20"/>
      <dgm:spPr/>
    </dgm:pt>
    <dgm:pt modelId="{870FF0D6-09F5-416E-8F72-682ACEE39E82}" type="pres">
      <dgm:prSet presAssocID="{CADB9EC7-4EF8-461B-A4FA-3C060A0D9792}" presName="childText" presStyleLbl="bgAcc1" presStyleIdx="8" presStyleCnt="20" custScaleX="239263" custScaleY="166315" custLinFactNeighborX="15585" custLinFactNeighborY="-17234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4" custScaleX="195472" custLinFactNeighborX="6732"/>
      <dgm:spPr/>
    </dgm:pt>
    <dgm:pt modelId="{66DC7F78-A428-4FF7-A84F-033ABA39B632}" type="pres">
      <dgm:prSet presAssocID="{FEA9C3D2-E553-4405-86E2-2F07E5E7588A}" presName="rootConnector" presStyleLbl="node1" presStyleIdx="2" presStyleCnt="4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9" presStyleCnt="20"/>
      <dgm:spPr/>
    </dgm:pt>
    <dgm:pt modelId="{F7510867-70CA-4F2A-822F-3385584A539A}" type="pres">
      <dgm:prSet presAssocID="{17C442B5-CC9F-4F7B-9FA1-8C942E5F0288}" presName="childText" presStyleLbl="bgAcc1" presStyleIdx="9" presStyleCnt="20" custScaleX="255174" custScaleY="103579" custLinFactY="24701" custLinFactNeighborX="856" custLinFactNeighborY="100000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0" presStyleCnt="20"/>
      <dgm:spPr/>
    </dgm:pt>
    <dgm:pt modelId="{80395ED7-63FC-4D49-BC9E-E44A2E2EA106}" type="pres">
      <dgm:prSet presAssocID="{A57066E6-8FDA-4612-9CD9-7099483D4F83}" presName="childText" presStyleLbl="bgAcc1" presStyleIdx="10" presStyleCnt="20" custScaleX="253835" custScaleY="121573" custLinFactY="22223" custLinFactNeighborX="2195" custLinFactNeighborY="100000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1" presStyleCnt="20"/>
      <dgm:spPr/>
    </dgm:pt>
    <dgm:pt modelId="{385A5780-629C-4447-9035-8479E2F179A3}" type="pres">
      <dgm:prSet presAssocID="{E27F1183-5021-4ED6-A96D-7D1E2040723B}" presName="childText" presStyleLbl="bgAcc1" presStyleIdx="11" presStyleCnt="20" custScaleX="253835" custScaleY="114972" custLinFactY="-100000" custLinFactNeighborX="-2180" custLinFactNeighborY="-183417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2" presStyleCnt="20"/>
      <dgm:spPr/>
    </dgm:pt>
    <dgm:pt modelId="{B9D985C4-9442-44DD-96E3-CB96F13060BF}" type="pres">
      <dgm:prSet presAssocID="{A491C974-47B2-4917-997D-3A9BE4E638F9}" presName="childText" presStyleLbl="bgAcc1" presStyleIdx="12" presStyleCnt="20" custScaleX="253835" custScaleY="102189" custLinFactNeighborX="1679" custLinFactNeighborY="-24945">
        <dgm:presLayoutVars>
          <dgm:bulletEnabled val="1"/>
        </dgm:presLayoutVars>
      </dgm:prSet>
      <dgm:spPr/>
    </dgm:pt>
    <dgm:pt modelId="{A0423C1F-888C-430D-960A-5EEEFFE0D9EE}" type="pres">
      <dgm:prSet presAssocID="{11538322-46AD-4CC2-8200-BF13216A4B7E}" presName="Name13" presStyleLbl="parChTrans1D2" presStyleIdx="13" presStyleCnt="20"/>
      <dgm:spPr/>
    </dgm:pt>
    <dgm:pt modelId="{5F719075-5D50-47FC-B266-EA7C7EC669A1}" type="pres">
      <dgm:prSet presAssocID="{883042C2-40B7-425A-88DA-28D1D82F33FD}" presName="childText" presStyleLbl="bgAcc1" presStyleIdx="13" presStyleCnt="20" custScaleX="253835" custScaleY="117803" custLinFactNeighborY="-26033">
        <dgm:presLayoutVars>
          <dgm:bulletEnabled val="1"/>
        </dgm:presLayoutVars>
      </dgm:prSet>
      <dgm:spPr/>
    </dgm:pt>
    <dgm:pt modelId="{2A643EE2-CBE0-4595-A9A2-5DE50D49C571}" type="pres">
      <dgm:prSet presAssocID="{68EB63A9-269C-43E5-84B8-D90A23340BF5}" presName="Name13" presStyleLbl="parChTrans1D2" presStyleIdx="14" presStyleCnt="20"/>
      <dgm:spPr/>
    </dgm:pt>
    <dgm:pt modelId="{A0091A7E-8704-4DE0-A8DD-F8C1E1907119}" type="pres">
      <dgm:prSet presAssocID="{D99403B1-1C42-40A2-925E-C3D9AB38B246}" presName="childText" presStyleLbl="bgAcc1" presStyleIdx="14" presStyleCnt="20" custScaleX="256309" custLinFactNeighborX="-4105" custLinFactNeighborY="-30987">
        <dgm:presLayoutVars>
          <dgm:bulletEnabled val="1"/>
        </dgm:presLayoutVars>
      </dgm:prSet>
      <dgm:spPr/>
    </dgm:pt>
    <dgm:pt modelId="{736A4D0A-A8D6-4DAC-A815-708859562152}" type="pres">
      <dgm:prSet presAssocID="{E430B8F9-2036-4FC6-87A7-77E1FF35C1B1}" presName="root" presStyleCnt="0"/>
      <dgm:spPr/>
    </dgm:pt>
    <dgm:pt modelId="{8373CAC3-DDFE-47DF-9E5B-C3EEE7DF6927}" type="pres">
      <dgm:prSet presAssocID="{E430B8F9-2036-4FC6-87A7-77E1FF35C1B1}" presName="rootComposite" presStyleCnt="0"/>
      <dgm:spPr/>
    </dgm:pt>
    <dgm:pt modelId="{28353B6D-F82F-401F-B693-B8AD55777E2E}" type="pres">
      <dgm:prSet presAssocID="{E430B8F9-2036-4FC6-87A7-77E1FF35C1B1}" presName="rootText" presStyleLbl="node1" presStyleIdx="3" presStyleCnt="4" custScaleX="173410" custLinFactNeighborX="9954"/>
      <dgm:spPr/>
    </dgm:pt>
    <dgm:pt modelId="{6DBC7515-9E0C-4B4D-8C96-0AE1AC6C9F5B}" type="pres">
      <dgm:prSet presAssocID="{E430B8F9-2036-4FC6-87A7-77E1FF35C1B1}" presName="rootConnector" presStyleLbl="node1" presStyleIdx="3" presStyleCnt="4"/>
      <dgm:spPr/>
    </dgm:pt>
    <dgm:pt modelId="{B784B95E-D2EE-4536-9BFE-BDBF2C841E91}" type="pres">
      <dgm:prSet presAssocID="{E430B8F9-2036-4FC6-87A7-77E1FF35C1B1}" presName="childShape" presStyleCnt="0"/>
      <dgm:spPr/>
    </dgm:pt>
    <dgm:pt modelId="{EDA51936-1867-4AA5-92B8-FACCEDB24610}" type="pres">
      <dgm:prSet presAssocID="{030B3529-1766-41F3-96A8-CF9E3593F424}" presName="Name13" presStyleLbl="parChTrans1D2" presStyleIdx="15" presStyleCnt="20"/>
      <dgm:spPr/>
    </dgm:pt>
    <dgm:pt modelId="{2ECB4697-D81F-4FB9-9A05-045160521CEE}" type="pres">
      <dgm:prSet presAssocID="{288D851D-45CE-4ECB-AA53-A1482C7651A3}" presName="childText" presStyleLbl="bgAcc1" presStyleIdx="15" presStyleCnt="20" custScaleX="264119" custScaleY="123094" custLinFactNeighborY="-2380">
        <dgm:presLayoutVars>
          <dgm:bulletEnabled val="1"/>
        </dgm:presLayoutVars>
      </dgm:prSet>
      <dgm:spPr/>
    </dgm:pt>
    <dgm:pt modelId="{1D197A4B-7D55-481D-B3AA-BBB1B5189CED}" type="pres">
      <dgm:prSet presAssocID="{E9318839-4B02-4F3B-84BE-57B90431A35E}" presName="Name13" presStyleLbl="parChTrans1D2" presStyleIdx="16" presStyleCnt="20"/>
      <dgm:spPr/>
    </dgm:pt>
    <dgm:pt modelId="{0E848A71-D174-48AD-8A80-868C965BA9A9}" type="pres">
      <dgm:prSet presAssocID="{CBCBFF23-13FE-478E-8EF4-6E5CDA9338E1}" presName="childText" presStyleLbl="bgAcc1" presStyleIdx="16" presStyleCnt="20" custAng="0" custScaleX="263598" custScaleY="135046" custLinFactNeighborY="-10700">
        <dgm:presLayoutVars>
          <dgm:bulletEnabled val="1"/>
        </dgm:presLayoutVars>
      </dgm:prSet>
      <dgm:spPr/>
    </dgm:pt>
    <dgm:pt modelId="{0C1ED793-CA65-4A07-82C2-3702722CC6B0}" type="pres">
      <dgm:prSet presAssocID="{B31B2055-BA42-4265-90AD-B94BF1B90025}" presName="Name13" presStyleLbl="parChTrans1D2" presStyleIdx="17" presStyleCnt="20"/>
      <dgm:spPr/>
    </dgm:pt>
    <dgm:pt modelId="{5AC54F71-1837-4147-A5C8-71C80E1891B3}" type="pres">
      <dgm:prSet presAssocID="{F1CDE6F8-0CAD-4756-A579-44DC1C1E22C2}" presName="childText" presStyleLbl="bgAcc1" presStyleIdx="17" presStyleCnt="20" custScaleX="260150" custScaleY="125218" custLinFactNeighborX="-523" custLinFactNeighborY="-22207">
        <dgm:presLayoutVars>
          <dgm:bulletEnabled val="1"/>
        </dgm:presLayoutVars>
      </dgm:prSet>
      <dgm:spPr/>
    </dgm:pt>
    <dgm:pt modelId="{8C72554C-8017-401B-B8FA-21420243F1C2}" type="pres">
      <dgm:prSet presAssocID="{EEBA08B1-DE01-49DE-A992-0693F68327BC}" presName="Name13" presStyleLbl="parChTrans1D2" presStyleIdx="18" presStyleCnt="20"/>
      <dgm:spPr/>
    </dgm:pt>
    <dgm:pt modelId="{32A78BD6-E0B9-43F5-987C-37B8D8B879CB}" type="pres">
      <dgm:prSet presAssocID="{3AD9C701-37C8-4294-A350-23BAC59EB7C3}" presName="childText" presStyleLbl="bgAcc1" presStyleIdx="18" presStyleCnt="20" custScaleX="262930" custScaleY="150195" custLinFactNeighborX="893" custLinFactNeighborY="-30651">
        <dgm:presLayoutVars>
          <dgm:bulletEnabled val="1"/>
        </dgm:presLayoutVars>
      </dgm:prSet>
      <dgm:spPr/>
    </dgm:pt>
    <dgm:pt modelId="{97A40394-368B-4EE0-9C77-893630DC80B1}" type="pres">
      <dgm:prSet presAssocID="{DAEC0766-6556-42E1-8F35-FEDC44C08E50}" presName="Name13" presStyleLbl="parChTrans1D2" presStyleIdx="19" presStyleCnt="20"/>
      <dgm:spPr/>
    </dgm:pt>
    <dgm:pt modelId="{C495DAA7-4D40-4877-92CE-93832ACEA67E}" type="pres">
      <dgm:prSet presAssocID="{C52EC9C7-B92D-45AD-AD5F-B089837EF3AD}" presName="childText" presStyleLbl="bgAcc1" presStyleIdx="19" presStyleCnt="20" custScaleX="262930" custScaleY="109294" custLinFactNeighborX="370" custLinFactNeighborY="-38188">
        <dgm:presLayoutVars>
          <dgm:bulletEnabled val="1"/>
        </dgm:presLayoutVars>
      </dgm:prSet>
      <dgm:spPr/>
    </dgm:pt>
  </dgm:ptLst>
  <dgm:cxnLst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2AF80416-9D73-4651-B97C-6369D6F6E6B0}" type="presOf" srcId="{B31B2055-BA42-4265-90AD-B94BF1B90025}" destId="{0C1ED793-CA65-4A07-82C2-3702722CC6B0}" srcOrd="0" destOrd="0" presId="urn:microsoft.com/office/officeart/2005/8/layout/hierarchy3"/>
    <dgm:cxn modelId="{E9007D18-5CC9-4CAE-AFCD-7AFDC9E9011C}" type="presOf" srcId="{B4B216AA-0D51-473B-B440-27DE7C857922}" destId="{78412B39-62DF-46EE-A12E-65DBFA8E27B5}" srcOrd="0" destOrd="0" presId="urn:microsoft.com/office/officeart/2005/8/layout/hierarchy3"/>
    <dgm:cxn modelId="{73D11C19-712A-47E6-94E6-693273B120BA}" type="presOf" srcId="{CBCBFF23-13FE-478E-8EF4-6E5CDA9338E1}" destId="{0E848A71-D174-48AD-8A80-868C965BA9A9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0471FF1D-F6DB-420A-9318-1175E9EF9629}" type="presOf" srcId="{17C442B5-CC9F-4F7B-9FA1-8C942E5F0288}" destId="{F7510867-70CA-4F2A-822F-3385584A539A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AF924622-F403-42A0-81DF-56C1D18E8599}" type="presOf" srcId="{288D851D-45CE-4ECB-AA53-A1482C7651A3}" destId="{2ECB4697-D81F-4FB9-9A05-045160521CEE}" srcOrd="0" destOrd="0" presId="urn:microsoft.com/office/officeart/2005/8/layout/hierarchy3"/>
    <dgm:cxn modelId="{13990E26-7030-4F4C-9695-B1599A8C7327}" type="presOf" srcId="{99A6C944-06B8-421D-A63F-D9A5042DF3C9}" destId="{242EA73F-34E2-4437-867D-8E9E8C062D9D}" srcOrd="0" destOrd="0" presId="urn:microsoft.com/office/officeart/2005/8/layout/hierarchy3"/>
    <dgm:cxn modelId="{F1593F27-4F9E-44E2-BAF5-9E336E225040}" type="presOf" srcId="{0907AC67-44F4-4C20-9E1B-CD837E029BD9}" destId="{1D5953B2-9828-4938-A7A4-A9EB45341F1E}" srcOrd="1" destOrd="0" presId="urn:microsoft.com/office/officeart/2005/8/layout/hierarchy3"/>
    <dgm:cxn modelId="{DAFDFB29-B8D4-4487-A6D7-447C1BF3D95D}" type="presOf" srcId="{FEA9C3D2-E553-4405-86E2-2F07E5E7588A}" destId="{A5EBC5C2-6641-4814-8FE0-4B646803A014}" srcOrd="0" destOrd="0" presId="urn:microsoft.com/office/officeart/2005/8/layout/hierarchy3"/>
    <dgm:cxn modelId="{BF6AAA2A-AB75-4742-9861-755E6C5F6DEB}" type="presOf" srcId="{D99403B1-1C42-40A2-925E-C3D9AB38B246}" destId="{A0091A7E-8704-4DE0-A8DD-F8C1E1907119}" srcOrd="0" destOrd="0" presId="urn:microsoft.com/office/officeart/2005/8/layout/hierarchy3"/>
    <dgm:cxn modelId="{3711BB31-5F37-44A3-AA72-BBBD55BAC473}" type="presOf" srcId="{E4FA90C5-08EB-45C0-A9B4-AE5448AAA92F}" destId="{25CA5344-8DF7-4315-9DFF-358F76ECFC18}" srcOrd="0" destOrd="0" presId="urn:microsoft.com/office/officeart/2005/8/layout/hierarchy3"/>
    <dgm:cxn modelId="{728EEA34-A8A3-461A-A930-F5309579B0B4}" type="presOf" srcId="{B0639C4F-1949-4FFF-A700-1F9B9E2FEF1C}" destId="{8F18DCBC-F834-447E-AA2D-FF4A161446E1}" srcOrd="0" destOrd="0" presId="urn:microsoft.com/office/officeart/2005/8/layout/hierarchy3"/>
    <dgm:cxn modelId="{B8FD123C-3D9C-4E1A-927F-4FB1C63959B9}" srcId="{0907AC67-44F4-4C20-9E1B-CD837E029BD9}" destId="{2A6D11E9-5FD8-4149-80F2-699494C55B44}" srcOrd="0" destOrd="0" parTransId="{3766BF59-2955-4E12-905A-C163FC6FC4CB}" sibTransId="{369C9D13-609C-4A92-A203-29C0E1E032C2}"/>
    <dgm:cxn modelId="{0F8BCF3D-DE6A-4EAC-ABCB-201B766BFD41}" srcId="{E430B8F9-2036-4FC6-87A7-77E1FF35C1B1}" destId="{3AD9C701-37C8-4294-A350-23BAC59EB7C3}" srcOrd="3" destOrd="0" parTransId="{EEBA08B1-DE01-49DE-A992-0693F68327BC}" sibTransId="{50096D14-E31C-46D5-A12C-D4B9B71FA135}"/>
    <dgm:cxn modelId="{E682D040-1150-4824-AD0E-41E19B7AEC10}" type="presOf" srcId="{99A6C944-06B8-421D-A63F-D9A5042DF3C9}" destId="{795A0B50-A8C2-44DC-9773-F6BF55470E82}" srcOrd="1" destOrd="0" presId="urn:microsoft.com/office/officeart/2005/8/layout/hierarchy3"/>
    <dgm:cxn modelId="{1A1F9A5C-5266-4A6E-B5BA-6C2E7102B8DE}" type="presOf" srcId="{424C561F-D6EA-48D5-8C18-28A55FF67368}" destId="{A06A88B8-4110-4A77-A1CE-0C981DE3CFEF}" srcOrd="0" destOrd="0" presId="urn:microsoft.com/office/officeart/2005/8/layout/hierarchy3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6C74BC62-22FA-4111-B143-B2A716E72DF3}" type="presOf" srcId="{56A3CDC5-49AA-486B-BCC7-1E654D6C0D0E}" destId="{5C5249E7-640B-467F-BFF0-A6D38845DA32}" srcOrd="0" destOrd="0" presId="urn:microsoft.com/office/officeart/2005/8/layout/hierarchy3"/>
    <dgm:cxn modelId="{36930965-1200-4BD8-9A57-6D77772AAFA4}" type="presOf" srcId="{E27F1183-5021-4ED6-A96D-7D1E2040723B}" destId="{385A5780-629C-4447-9035-8479E2F179A3}" srcOrd="0" destOrd="0" presId="urn:microsoft.com/office/officeart/2005/8/layout/hierarchy3"/>
    <dgm:cxn modelId="{6F2CF466-EB5D-47E4-952C-D5747D8D0414}" type="presOf" srcId="{A491C974-47B2-4917-997D-3A9BE4E638F9}" destId="{B9D985C4-9442-44DD-96E3-CB96F13060BF}" srcOrd="0" destOrd="0" presId="urn:microsoft.com/office/officeart/2005/8/layout/hierarchy3"/>
    <dgm:cxn modelId="{F8E62E47-87B2-4F8C-9FBA-5E162C466EC6}" type="presOf" srcId="{83F11DA5-71D1-4BE1-971A-A247F04EA577}" destId="{B400CA7E-8B77-4681-B3FE-99D00B5810EE}" srcOrd="0" destOrd="0" presId="urn:microsoft.com/office/officeart/2005/8/layout/hierarchy3"/>
    <dgm:cxn modelId="{73A08D47-59DD-403A-8BFE-10E709B79AF9}" type="presOf" srcId="{68EB63A9-269C-43E5-84B8-D90A23340BF5}" destId="{2A643EE2-CBE0-4595-A9A2-5DE50D49C571}" srcOrd="0" destOrd="0" presId="urn:microsoft.com/office/officeart/2005/8/layout/hierarchy3"/>
    <dgm:cxn modelId="{4A377149-9DA4-4348-8370-4C3DB0C010C1}" type="presOf" srcId="{AE2FA323-6FB1-4E85-8A13-80BDCD5BD025}" destId="{BAA99FA3-5A9A-4289-B73D-D073AC57D0D3}" srcOrd="0" destOrd="0" presId="urn:microsoft.com/office/officeart/2005/8/layout/hierarchy3"/>
    <dgm:cxn modelId="{C0459E4A-14D4-444E-A8F8-E5858DB7F08A}" type="presOf" srcId="{AA36F164-1F98-47B3-9CA3-409028A4EC19}" destId="{29B5BF5A-7AF5-4D76-A8AB-3D979CEE9E28}" srcOrd="0" destOrd="0" presId="urn:microsoft.com/office/officeart/2005/8/layout/hierarchy3"/>
    <dgm:cxn modelId="{A397814B-C494-4DFC-881B-82BB90B86DEA}" srcId="{FEA9C3D2-E553-4405-86E2-2F07E5E7588A}" destId="{D99403B1-1C42-40A2-925E-C3D9AB38B246}" srcOrd="5" destOrd="0" parTransId="{68EB63A9-269C-43E5-84B8-D90A23340BF5}" sibTransId="{0772B0F0-723D-4121-A157-66CC2EEC551B}"/>
    <dgm:cxn modelId="{8291A16B-7297-46AF-BAFD-7848D271FB65}" type="presOf" srcId="{DAEC0766-6556-42E1-8F35-FEDC44C08E50}" destId="{97A40394-368B-4EE0-9C77-893630DC80B1}" srcOrd="0" destOrd="0" presId="urn:microsoft.com/office/officeart/2005/8/layout/hierarchy3"/>
    <dgm:cxn modelId="{9D69674F-E0F0-4810-8C0A-1A900F6C00B5}" srcId="{FEA9C3D2-E553-4405-86E2-2F07E5E7588A}" destId="{A491C974-47B2-4917-997D-3A9BE4E638F9}" srcOrd="3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CED23951-F098-456D-A1C8-9FEBAC78BF2F}" type="presOf" srcId="{28D960F6-0D94-48BA-9E6C-C43A26BCA992}" destId="{55AB2A88-44EB-4964-8F6A-43ACF3D4605E}" srcOrd="0" destOrd="0" presId="urn:microsoft.com/office/officeart/2005/8/layout/hierarchy3"/>
    <dgm:cxn modelId="{41CA3952-694C-4CB4-8C63-74A224C0E7D2}" type="presOf" srcId="{6ADA6855-161F-4EE7-A83B-8AC58680399C}" destId="{D62A5623-A590-49C1-B51C-B489EE016744}" srcOrd="0" destOrd="0" presId="urn:microsoft.com/office/officeart/2005/8/layout/hierarchy3"/>
    <dgm:cxn modelId="{91F60373-3173-491E-A796-1D8A00FEEF0D}" type="presOf" srcId="{FEA9C3D2-E553-4405-86E2-2F07E5E7588A}" destId="{66DC7F78-A428-4FF7-A84F-033ABA39B632}" srcOrd="1" destOrd="0" presId="urn:microsoft.com/office/officeart/2005/8/layout/hierarchy3"/>
    <dgm:cxn modelId="{203C8078-0CBE-44F1-8DB1-52105338FFD5}" type="presOf" srcId="{E430B8F9-2036-4FC6-87A7-77E1FF35C1B1}" destId="{6DBC7515-9E0C-4B4D-8C96-0AE1AC6C9F5B}" srcOrd="1" destOrd="0" presId="urn:microsoft.com/office/officeart/2005/8/layout/hierarchy3"/>
    <dgm:cxn modelId="{F7C41959-94FC-493B-AC9A-52078C928990}" type="presOf" srcId="{A6F41F9E-41D0-43BF-BD38-3619E856D894}" destId="{3E377BB7-8706-43BA-AFA6-E70D0FFC83AB}" srcOrd="0" destOrd="0" presId="urn:microsoft.com/office/officeart/2005/8/layout/hierarchy3"/>
    <dgm:cxn modelId="{3C962079-A286-4807-92AD-3EA8198B7C0C}" type="presOf" srcId="{2748EFCC-CDE4-4FE6-A5C6-B25784282F6B}" destId="{D6A7DC38-C43A-4C89-8FA9-B70217BA481B}" srcOrd="0" destOrd="0" presId="urn:microsoft.com/office/officeart/2005/8/layout/hierarchy3"/>
    <dgm:cxn modelId="{7E037379-E8E9-4F02-A4D9-E304B4201EB5}" type="presOf" srcId="{056E540C-6F1D-4B83-9384-50A99B007184}" destId="{08D68C2D-17F3-472A-9FB2-501D95D4551B}" srcOrd="0" destOrd="0" presId="urn:microsoft.com/office/officeart/2005/8/layout/hierarchy3"/>
    <dgm:cxn modelId="{AD2BF67D-C1DF-4B1C-B87E-9A254EBFC9FB}" type="presOf" srcId="{3F231396-4217-4EFD-B68C-A893532218FF}" destId="{D155CE55-C30D-4CCD-A3A8-69850F76AF54}" srcOrd="0" destOrd="0" presId="urn:microsoft.com/office/officeart/2005/8/layout/hierarchy3"/>
    <dgm:cxn modelId="{2D3DF97F-0042-4EDC-9F0C-613D58924CBC}" type="presOf" srcId="{49B1006F-7748-485E-BCDE-9E260AFE0143}" destId="{8441ED0C-C400-4D20-B236-3749CB2CBDC3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95D2A283-BB23-41CA-92E1-092D97E30741}" type="presOf" srcId="{EEBA08B1-DE01-49DE-A992-0693F68327BC}" destId="{8C72554C-8017-401B-B8FA-21420243F1C2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ABB73C8C-BF0E-4B5D-B3EF-4392133CD8D3}" srcId="{FEA9C3D2-E553-4405-86E2-2F07E5E7588A}" destId="{E27F1183-5021-4ED6-A96D-7D1E2040723B}" srcOrd="2" destOrd="0" parTransId="{B0639C4F-1949-4FFF-A700-1F9B9E2FEF1C}" sibTransId="{A385819F-7DB8-45A2-9DE3-512D23E3E637}"/>
    <dgm:cxn modelId="{01058F90-613E-47FC-AD97-224AD2ABE53E}" type="presOf" srcId="{CADB9EC7-4EF8-461B-A4FA-3C060A0D9792}" destId="{870FF0D6-09F5-416E-8F72-682ACEE39E82}" srcOrd="0" destOrd="0" presId="urn:microsoft.com/office/officeart/2005/8/layout/hierarchy3"/>
    <dgm:cxn modelId="{01951F94-3910-4CE6-92D1-76832B2972D0}" type="presOf" srcId="{F1CDE6F8-0CAD-4756-A579-44DC1C1E22C2}" destId="{5AC54F71-1837-4147-A5C8-71C80E1891B3}" srcOrd="0" destOrd="0" presId="urn:microsoft.com/office/officeart/2005/8/layout/hierarchy3"/>
    <dgm:cxn modelId="{4791F796-8999-4949-B1F7-0D7FDDAA9E60}" type="presOf" srcId="{472FAEE3-2CB8-4968-9BB6-321860A96D58}" destId="{81480097-026C-4291-BE30-871E56162BDA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C6F196A3-2E2C-4314-A514-5C67AFF28274}" type="presOf" srcId="{8C1029A6-F4D6-4244-A73A-1933D4307BE8}" destId="{07D32E86-5B81-4C5D-A7AA-CBB33E978726}" srcOrd="0" destOrd="0" presId="urn:microsoft.com/office/officeart/2005/8/layout/hierarchy3"/>
    <dgm:cxn modelId="{E1349FAC-FCD5-4AD6-9513-A98A7F2DAA2F}" type="presOf" srcId="{C3330B1A-03C9-47A7-A2CC-E65B63687A6A}" destId="{DF297463-A511-450B-8B9A-210F5EDA757E}" srcOrd="0" destOrd="0" presId="urn:microsoft.com/office/officeart/2005/8/layout/hierarchy3"/>
    <dgm:cxn modelId="{22020BAF-9C1F-4FF3-8851-A298A093BBC8}" srcId="{99A6C944-06B8-421D-A63F-D9A5042DF3C9}" destId="{A6F41F9E-41D0-43BF-BD38-3619E856D894}" srcOrd="3" destOrd="0" parTransId="{424C561F-D6EA-48D5-8C18-28A55FF67368}" sibTransId="{D57CDD0B-F4AE-456F-BBB9-D50F7C797EF8}"/>
    <dgm:cxn modelId="{F814D4B1-F2E2-4730-94AD-A1F8990E3C4B}" srcId="{E430B8F9-2036-4FC6-87A7-77E1FF35C1B1}" destId="{CBCBFF23-13FE-478E-8EF4-6E5CDA9338E1}" srcOrd="1" destOrd="0" parTransId="{E9318839-4B02-4F3B-84BE-57B90431A35E}" sibTransId="{4CF81CD5-40A1-462E-83B0-CC8D493098F8}"/>
    <dgm:cxn modelId="{EEDBF7B2-50AC-443E-A543-79B9A6253E27}" type="presOf" srcId="{883042C2-40B7-425A-88DA-28D1D82F33FD}" destId="{5F719075-5D50-47FC-B266-EA7C7EC669A1}" srcOrd="0" destOrd="0" presId="urn:microsoft.com/office/officeart/2005/8/layout/hierarchy3"/>
    <dgm:cxn modelId="{0E9FAAB4-A65A-46C8-8AD6-62807F9DA7AD}" type="presOf" srcId="{2A6D11E9-5FD8-4149-80F2-699494C55B44}" destId="{C39F29AE-98BE-4AE0-B7B3-77FDF6D97113}" srcOrd="0" destOrd="0" presId="urn:microsoft.com/office/officeart/2005/8/layout/hierarchy3"/>
    <dgm:cxn modelId="{3A535EBC-3B89-403B-B1A3-58A10D058DFC}" type="presOf" srcId="{C52EC9C7-B92D-45AD-AD5F-B089837EF3AD}" destId="{C495DAA7-4D40-4877-92CE-93832ACEA67E}" srcOrd="0" destOrd="0" presId="urn:microsoft.com/office/officeart/2005/8/layout/hierarchy3"/>
    <dgm:cxn modelId="{C19B77BF-513C-44BC-BC36-1F47AD0F3656}" srcId="{A0B6580F-1E7F-4989-BA3E-A7B3121A3897}" destId="{E430B8F9-2036-4FC6-87A7-77E1FF35C1B1}" srcOrd="3" destOrd="0" parTransId="{E7AA1755-8E9D-4C46-B34D-B7733EE96012}" sibTransId="{9B28E2AC-ACB4-4A20-B36C-0B043CB345E8}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2E725DC1-D8AD-4945-A57B-5F4A90A8823F}" srcId="{E430B8F9-2036-4FC6-87A7-77E1FF35C1B1}" destId="{288D851D-45CE-4ECB-AA53-A1482C7651A3}" srcOrd="0" destOrd="0" parTransId="{030B3529-1766-41F3-96A8-CF9E3593F424}" sibTransId="{2ECDBBFE-C313-48B0-95A5-F925FE4D3700}"/>
    <dgm:cxn modelId="{A4C3FFC5-65BA-41B5-94BF-98503FEA62A9}" type="presOf" srcId="{3766BF59-2955-4E12-905A-C163FC6FC4CB}" destId="{AFACED90-1065-40F9-AFE5-F968FE1BED0A}" srcOrd="0" destOrd="0" presId="urn:microsoft.com/office/officeart/2005/8/layout/hierarchy3"/>
    <dgm:cxn modelId="{0B7DB8C6-7276-40AE-8E6E-75D40F3A630E}" srcId="{E430B8F9-2036-4FC6-87A7-77E1FF35C1B1}" destId="{F1CDE6F8-0CAD-4756-A579-44DC1C1E22C2}" srcOrd="2" destOrd="0" parTransId="{B31B2055-BA42-4265-90AD-B94BF1B90025}" sibTransId="{5FED73E4-2529-4766-A21E-D5DF109D1C9C}"/>
    <dgm:cxn modelId="{377505CD-5E05-4652-ADF0-232084A1791D}" type="presOf" srcId="{E430B8F9-2036-4FC6-87A7-77E1FF35C1B1}" destId="{28353B6D-F82F-401F-B693-B8AD55777E2E}" srcOrd="0" destOrd="0" presId="urn:microsoft.com/office/officeart/2005/8/layout/hierarchy3"/>
    <dgm:cxn modelId="{213DE7CE-38D5-45D6-BD49-D98DED104199}" type="presOf" srcId="{E9318839-4B02-4F3B-84BE-57B90431A35E}" destId="{1D197A4B-7D55-481D-B3AA-BBB1B5189CED}" srcOrd="0" destOrd="0" presId="urn:microsoft.com/office/officeart/2005/8/layout/hierarchy3"/>
    <dgm:cxn modelId="{F814BED3-3809-41A4-8AC8-D4DC4AE555C5}" srcId="{FEA9C3D2-E553-4405-86E2-2F07E5E7588A}" destId="{883042C2-40B7-425A-88DA-28D1D82F33FD}" srcOrd="4" destOrd="0" parTransId="{11538322-46AD-4CC2-8200-BF13216A4B7E}" sibTransId="{5D90A87C-174F-491D-93C1-31E40F5FC169}"/>
    <dgm:cxn modelId="{D8F8C4D8-A66A-423E-9B21-1F115DEC4C22}" type="presOf" srcId="{3AD9C701-37C8-4294-A350-23BAC59EB7C3}" destId="{32A78BD6-E0B9-43F5-987C-37B8D8B879CB}" srcOrd="0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A0A3CDDE-47FB-43E8-865A-0A5A23AE42B2}" type="presOf" srcId="{030B3529-1766-41F3-96A8-CF9E3593F424}" destId="{EDA51936-1867-4AA5-92B8-FACCEDB24610}" srcOrd="0" destOrd="0" presId="urn:microsoft.com/office/officeart/2005/8/layout/hierarchy3"/>
    <dgm:cxn modelId="{DE9F30E6-376D-403B-BC50-E5DB6C70488D}" type="presOf" srcId="{22FC1F93-3482-43FD-920E-066D7019FA88}" destId="{21BFA57D-4E31-4350-A745-AE0E23F2FE20}" srcOrd="0" destOrd="0" presId="urn:microsoft.com/office/officeart/2005/8/layout/hierarchy3"/>
    <dgm:cxn modelId="{EEC051E9-7D4E-402E-802B-24369DCEFFD5}" srcId="{99A6C944-06B8-421D-A63F-D9A5042DF3C9}" destId="{8C1029A6-F4D6-4244-A73A-1933D4307BE8}" srcOrd="4" destOrd="0" parTransId="{6ADA6855-161F-4EE7-A83B-8AC58680399C}" sibTransId="{1066215C-B21C-48A6-97E9-C8C8362EA54D}"/>
    <dgm:cxn modelId="{12CA48EB-5A3D-46AB-879F-8FAE65F0FF5E}" srcId="{E430B8F9-2036-4FC6-87A7-77E1FF35C1B1}" destId="{C52EC9C7-B92D-45AD-AD5F-B089837EF3AD}" srcOrd="4" destOrd="0" parTransId="{DAEC0766-6556-42E1-8F35-FEDC44C08E50}" sibTransId="{F4604318-7CCE-4C73-B567-23CE3B3E885A}"/>
    <dgm:cxn modelId="{0727E9EC-B39A-4680-BD5E-1C64FD77126D}" type="presOf" srcId="{A0B6580F-1E7F-4989-BA3E-A7B3121A3897}" destId="{FE9B0786-9C6B-4AD7-A409-ED87A398F2B0}" srcOrd="0" destOrd="0" presId="urn:microsoft.com/office/officeart/2005/8/layout/hierarchy3"/>
    <dgm:cxn modelId="{6973EAEF-1CFE-4FC9-B3AA-752B334A2B9E}" type="presOf" srcId="{11538322-46AD-4CC2-8200-BF13216A4B7E}" destId="{A0423C1F-888C-430D-960A-5EEEFFE0D9EE}" srcOrd="0" destOrd="0" presId="urn:microsoft.com/office/officeart/2005/8/layout/hierarchy3"/>
    <dgm:cxn modelId="{3A72D6F2-99B4-4A82-8DC2-6A11AB244FE1}" type="presOf" srcId="{A57066E6-8FDA-4612-9CD9-7099483D4F83}" destId="{80395ED7-63FC-4D49-BC9E-E44A2E2EA106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CDDCE8F5-76ED-4AF0-9E73-391A206ED762}" type="presOf" srcId="{0907AC67-44F4-4C20-9E1B-CD837E029BD9}" destId="{0606F975-EA0D-49E8-9A4C-E2D4B5186203}" srcOrd="0" destOrd="0" presId="urn:microsoft.com/office/officeart/2005/8/layout/hierarchy3"/>
    <dgm:cxn modelId="{50F7B8F6-3459-425C-8046-4A7A230C6C05}" type="presParOf" srcId="{FE9B0786-9C6B-4AD7-A409-ED87A398F2B0}" destId="{0F7A7922-8A88-4BD8-BA5C-6250DCB4FB65}" srcOrd="0" destOrd="0" presId="urn:microsoft.com/office/officeart/2005/8/layout/hierarchy3"/>
    <dgm:cxn modelId="{2B6805BA-6675-46C3-8500-A8B3621AE42F}" type="presParOf" srcId="{0F7A7922-8A88-4BD8-BA5C-6250DCB4FB65}" destId="{491E0690-3F03-4486-8E63-058BA028D367}" srcOrd="0" destOrd="0" presId="urn:microsoft.com/office/officeart/2005/8/layout/hierarchy3"/>
    <dgm:cxn modelId="{3930CF37-0A76-4C42-8F39-77C38757E12E}" type="presParOf" srcId="{491E0690-3F03-4486-8E63-058BA028D367}" destId="{242EA73F-34E2-4437-867D-8E9E8C062D9D}" srcOrd="0" destOrd="0" presId="urn:microsoft.com/office/officeart/2005/8/layout/hierarchy3"/>
    <dgm:cxn modelId="{0A48B201-4377-42F1-810E-BEEEBE874AD1}" type="presParOf" srcId="{491E0690-3F03-4486-8E63-058BA028D367}" destId="{795A0B50-A8C2-44DC-9773-F6BF55470E82}" srcOrd="1" destOrd="0" presId="urn:microsoft.com/office/officeart/2005/8/layout/hierarchy3"/>
    <dgm:cxn modelId="{CC02ABD0-9AFE-4C01-9DCD-54065368FDFF}" type="presParOf" srcId="{0F7A7922-8A88-4BD8-BA5C-6250DCB4FB65}" destId="{0912568E-84A6-4E8A-A028-E629CEF0B080}" srcOrd="1" destOrd="0" presId="urn:microsoft.com/office/officeart/2005/8/layout/hierarchy3"/>
    <dgm:cxn modelId="{62E16E97-D30A-48A7-A049-6A6D93B57BBF}" type="presParOf" srcId="{0912568E-84A6-4E8A-A028-E629CEF0B080}" destId="{55AB2A88-44EB-4964-8F6A-43ACF3D4605E}" srcOrd="0" destOrd="0" presId="urn:microsoft.com/office/officeart/2005/8/layout/hierarchy3"/>
    <dgm:cxn modelId="{429646F3-2F2E-4A79-85F1-AEDA6472ADB8}" type="presParOf" srcId="{0912568E-84A6-4E8A-A028-E629CEF0B080}" destId="{DF297463-A511-450B-8B9A-210F5EDA757E}" srcOrd="1" destOrd="0" presId="urn:microsoft.com/office/officeart/2005/8/layout/hierarchy3"/>
    <dgm:cxn modelId="{598E2539-518F-439E-997A-8DB1E65F3CD1}" type="presParOf" srcId="{0912568E-84A6-4E8A-A028-E629CEF0B080}" destId="{D155CE55-C30D-4CCD-A3A8-69850F76AF54}" srcOrd="2" destOrd="0" presId="urn:microsoft.com/office/officeart/2005/8/layout/hierarchy3"/>
    <dgm:cxn modelId="{5B015EAC-D9F1-499F-B68A-95B7FCAA4E6A}" type="presParOf" srcId="{0912568E-84A6-4E8A-A028-E629CEF0B080}" destId="{29B5BF5A-7AF5-4D76-A8AB-3D979CEE9E28}" srcOrd="3" destOrd="0" presId="urn:microsoft.com/office/officeart/2005/8/layout/hierarchy3"/>
    <dgm:cxn modelId="{E07E311C-0E68-4B3F-9FD5-E0F21C0BE3BE}" type="presParOf" srcId="{0912568E-84A6-4E8A-A028-E629CEF0B080}" destId="{8441ED0C-C400-4D20-B236-3749CB2CBDC3}" srcOrd="4" destOrd="0" presId="urn:microsoft.com/office/officeart/2005/8/layout/hierarchy3"/>
    <dgm:cxn modelId="{B310BCD2-B675-42BD-99BE-E28B282DEB80}" type="presParOf" srcId="{0912568E-84A6-4E8A-A028-E629CEF0B080}" destId="{BAA99FA3-5A9A-4289-B73D-D073AC57D0D3}" srcOrd="5" destOrd="0" presId="urn:microsoft.com/office/officeart/2005/8/layout/hierarchy3"/>
    <dgm:cxn modelId="{1908C055-5050-4A02-B34C-58B818DCB4CD}" type="presParOf" srcId="{0912568E-84A6-4E8A-A028-E629CEF0B080}" destId="{A06A88B8-4110-4A77-A1CE-0C981DE3CFEF}" srcOrd="6" destOrd="0" presId="urn:microsoft.com/office/officeart/2005/8/layout/hierarchy3"/>
    <dgm:cxn modelId="{481B2BD7-6A2C-4BEF-9982-68F7C3655B02}" type="presParOf" srcId="{0912568E-84A6-4E8A-A028-E629CEF0B080}" destId="{3E377BB7-8706-43BA-AFA6-E70D0FFC83AB}" srcOrd="7" destOrd="0" presId="urn:microsoft.com/office/officeart/2005/8/layout/hierarchy3"/>
    <dgm:cxn modelId="{35E1CBA7-F498-4D2B-B4A5-FD4C4F2F0EF7}" type="presParOf" srcId="{0912568E-84A6-4E8A-A028-E629CEF0B080}" destId="{D62A5623-A590-49C1-B51C-B489EE016744}" srcOrd="8" destOrd="0" presId="urn:microsoft.com/office/officeart/2005/8/layout/hierarchy3"/>
    <dgm:cxn modelId="{39A9C5EB-717F-4287-A4D3-03C3521B29B1}" type="presParOf" srcId="{0912568E-84A6-4E8A-A028-E629CEF0B080}" destId="{07D32E86-5B81-4C5D-A7AA-CBB33E978726}" srcOrd="9" destOrd="0" presId="urn:microsoft.com/office/officeart/2005/8/layout/hierarchy3"/>
    <dgm:cxn modelId="{336493AD-CB25-4D71-A21B-B77E8371314A}" type="presParOf" srcId="{FE9B0786-9C6B-4AD7-A409-ED87A398F2B0}" destId="{CD2B183E-298B-405C-8FE8-4CF7F5053FB4}" srcOrd="1" destOrd="0" presId="urn:microsoft.com/office/officeart/2005/8/layout/hierarchy3"/>
    <dgm:cxn modelId="{25600C47-4B07-42CE-A859-649F14171314}" type="presParOf" srcId="{CD2B183E-298B-405C-8FE8-4CF7F5053FB4}" destId="{CE5700AE-9252-4652-B145-1B576DB9C852}" srcOrd="0" destOrd="0" presId="urn:microsoft.com/office/officeart/2005/8/layout/hierarchy3"/>
    <dgm:cxn modelId="{65B8264C-9191-4BB2-8F8E-23EB14FB8FC2}" type="presParOf" srcId="{CE5700AE-9252-4652-B145-1B576DB9C852}" destId="{0606F975-EA0D-49E8-9A4C-E2D4B5186203}" srcOrd="0" destOrd="0" presId="urn:microsoft.com/office/officeart/2005/8/layout/hierarchy3"/>
    <dgm:cxn modelId="{8EDB46B4-3EE3-4F6A-B5BC-6F21700D333F}" type="presParOf" srcId="{CE5700AE-9252-4652-B145-1B576DB9C852}" destId="{1D5953B2-9828-4938-A7A4-A9EB45341F1E}" srcOrd="1" destOrd="0" presId="urn:microsoft.com/office/officeart/2005/8/layout/hierarchy3"/>
    <dgm:cxn modelId="{753B6F7B-4182-4383-A8F7-224B486071BE}" type="presParOf" srcId="{CD2B183E-298B-405C-8FE8-4CF7F5053FB4}" destId="{DB66D846-0BDA-44B7-BBA5-01AA1CC1F619}" srcOrd="1" destOrd="0" presId="urn:microsoft.com/office/officeart/2005/8/layout/hierarchy3"/>
    <dgm:cxn modelId="{4950E93E-7726-42EB-9750-0DB5BC03ACB7}" type="presParOf" srcId="{DB66D846-0BDA-44B7-BBA5-01AA1CC1F619}" destId="{AFACED90-1065-40F9-AFE5-F968FE1BED0A}" srcOrd="0" destOrd="0" presId="urn:microsoft.com/office/officeart/2005/8/layout/hierarchy3"/>
    <dgm:cxn modelId="{98CB0966-ECDE-4371-BA07-F453FFBD37D3}" type="presParOf" srcId="{DB66D846-0BDA-44B7-BBA5-01AA1CC1F619}" destId="{C39F29AE-98BE-4AE0-B7B3-77FDF6D97113}" srcOrd="1" destOrd="0" presId="urn:microsoft.com/office/officeart/2005/8/layout/hierarchy3"/>
    <dgm:cxn modelId="{609A35A4-8F22-4A86-9718-BA11019565CA}" type="presParOf" srcId="{DB66D846-0BDA-44B7-BBA5-01AA1CC1F619}" destId="{21BFA57D-4E31-4350-A745-AE0E23F2FE20}" srcOrd="2" destOrd="0" presId="urn:microsoft.com/office/officeart/2005/8/layout/hierarchy3"/>
    <dgm:cxn modelId="{91A74D43-07D7-40BD-A0BD-54CB7446D73B}" type="presParOf" srcId="{DB66D846-0BDA-44B7-BBA5-01AA1CC1F619}" destId="{78412B39-62DF-46EE-A12E-65DBFA8E27B5}" srcOrd="3" destOrd="0" presId="urn:microsoft.com/office/officeart/2005/8/layout/hierarchy3"/>
    <dgm:cxn modelId="{345C38FB-04FD-45F9-ADD0-8A33C6368271}" type="presParOf" srcId="{DB66D846-0BDA-44B7-BBA5-01AA1CC1F619}" destId="{5C5249E7-640B-467F-BFF0-A6D38845DA32}" srcOrd="4" destOrd="0" presId="urn:microsoft.com/office/officeart/2005/8/layout/hierarchy3"/>
    <dgm:cxn modelId="{C14D3071-24D2-4BC3-A284-5E6706451AD4}" type="presParOf" srcId="{DB66D846-0BDA-44B7-BBA5-01AA1CC1F619}" destId="{08D68C2D-17F3-472A-9FB2-501D95D4551B}" srcOrd="5" destOrd="0" presId="urn:microsoft.com/office/officeart/2005/8/layout/hierarchy3"/>
    <dgm:cxn modelId="{BCE61845-3E17-4C80-A05B-71FCB5DE7ADB}" type="presParOf" srcId="{DB66D846-0BDA-44B7-BBA5-01AA1CC1F619}" destId="{25CA5344-8DF7-4315-9DFF-358F76ECFC18}" srcOrd="6" destOrd="0" presId="urn:microsoft.com/office/officeart/2005/8/layout/hierarchy3"/>
    <dgm:cxn modelId="{7195A526-752D-42EA-A7B9-5AEC0406808C}" type="presParOf" srcId="{DB66D846-0BDA-44B7-BBA5-01AA1CC1F619}" destId="{870FF0D6-09F5-416E-8F72-682ACEE39E82}" srcOrd="7" destOrd="0" presId="urn:microsoft.com/office/officeart/2005/8/layout/hierarchy3"/>
    <dgm:cxn modelId="{85B86C18-F691-4726-914D-17F83665AC1D}" type="presParOf" srcId="{FE9B0786-9C6B-4AD7-A409-ED87A398F2B0}" destId="{389A5AD1-EAFD-4551-B332-8E122521E1BE}" srcOrd="2" destOrd="0" presId="urn:microsoft.com/office/officeart/2005/8/layout/hierarchy3"/>
    <dgm:cxn modelId="{AEE6AFCD-C3CD-46B5-B574-8C55F058A990}" type="presParOf" srcId="{389A5AD1-EAFD-4551-B332-8E122521E1BE}" destId="{C7181CD3-B2B4-445D-B4A2-F122360ADE8F}" srcOrd="0" destOrd="0" presId="urn:microsoft.com/office/officeart/2005/8/layout/hierarchy3"/>
    <dgm:cxn modelId="{F5E624EE-09E3-483C-9B4D-6B46A3F5D61A}" type="presParOf" srcId="{C7181CD3-B2B4-445D-B4A2-F122360ADE8F}" destId="{A5EBC5C2-6641-4814-8FE0-4B646803A014}" srcOrd="0" destOrd="0" presId="urn:microsoft.com/office/officeart/2005/8/layout/hierarchy3"/>
    <dgm:cxn modelId="{4E3433D5-86D3-44A0-918A-56ECC106F863}" type="presParOf" srcId="{C7181CD3-B2B4-445D-B4A2-F122360ADE8F}" destId="{66DC7F78-A428-4FF7-A84F-033ABA39B632}" srcOrd="1" destOrd="0" presId="urn:microsoft.com/office/officeart/2005/8/layout/hierarchy3"/>
    <dgm:cxn modelId="{A75BB1BF-3D0C-44CA-B140-A82E5A07875C}" type="presParOf" srcId="{389A5AD1-EAFD-4551-B332-8E122521E1BE}" destId="{516F55F1-D205-4B6E-B832-D0F830C10151}" srcOrd="1" destOrd="0" presId="urn:microsoft.com/office/officeart/2005/8/layout/hierarchy3"/>
    <dgm:cxn modelId="{AB313712-ECB6-48C0-B511-AA8B64C1F325}" type="presParOf" srcId="{516F55F1-D205-4B6E-B832-D0F830C10151}" destId="{81480097-026C-4291-BE30-871E56162BDA}" srcOrd="0" destOrd="0" presId="urn:microsoft.com/office/officeart/2005/8/layout/hierarchy3"/>
    <dgm:cxn modelId="{5D7559C0-97A6-4048-86C9-03C3094138C1}" type="presParOf" srcId="{516F55F1-D205-4B6E-B832-D0F830C10151}" destId="{F7510867-70CA-4F2A-822F-3385584A539A}" srcOrd="1" destOrd="0" presId="urn:microsoft.com/office/officeart/2005/8/layout/hierarchy3"/>
    <dgm:cxn modelId="{1386ACAC-194E-440B-BC9C-2254B30715FA}" type="presParOf" srcId="{516F55F1-D205-4B6E-B832-D0F830C10151}" destId="{D6A7DC38-C43A-4C89-8FA9-B70217BA481B}" srcOrd="2" destOrd="0" presId="urn:microsoft.com/office/officeart/2005/8/layout/hierarchy3"/>
    <dgm:cxn modelId="{46F87046-222F-478B-B037-6576630CEAA6}" type="presParOf" srcId="{516F55F1-D205-4B6E-B832-D0F830C10151}" destId="{80395ED7-63FC-4D49-BC9E-E44A2E2EA106}" srcOrd="3" destOrd="0" presId="urn:microsoft.com/office/officeart/2005/8/layout/hierarchy3"/>
    <dgm:cxn modelId="{C61DCF94-3284-48F4-A239-6970DE408A95}" type="presParOf" srcId="{516F55F1-D205-4B6E-B832-D0F830C10151}" destId="{8F18DCBC-F834-447E-AA2D-FF4A161446E1}" srcOrd="4" destOrd="0" presId="urn:microsoft.com/office/officeart/2005/8/layout/hierarchy3"/>
    <dgm:cxn modelId="{205B6173-4D51-4AE0-B292-7962DE6E7BA3}" type="presParOf" srcId="{516F55F1-D205-4B6E-B832-D0F830C10151}" destId="{385A5780-629C-4447-9035-8479E2F179A3}" srcOrd="5" destOrd="0" presId="urn:microsoft.com/office/officeart/2005/8/layout/hierarchy3"/>
    <dgm:cxn modelId="{299533AC-0E89-476D-BDE1-3771EC7BDCF1}" type="presParOf" srcId="{516F55F1-D205-4B6E-B832-D0F830C10151}" destId="{B400CA7E-8B77-4681-B3FE-99D00B5810EE}" srcOrd="6" destOrd="0" presId="urn:microsoft.com/office/officeart/2005/8/layout/hierarchy3"/>
    <dgm:cxn modelId="{7F07287E-994C-4FC9-983A-958223C57B60}" type="presParOf" srcId="{516F55F1-D205-4B6E-B832-D0F830C10151}" destId="{B9D985C4-9442-44DD-96E3-CB96F13060BF}" srcOrd="7" destOrd="0" presId="urn:microsoft.com/office/officeart/2005/8/layout/hierarchy3"/>
    <dgm:cxn modelId="{F132B3B9-6ACE-48FF-A984-AC5CD1110431}" type="presParOf" srcId="{516F55F1-D205-4B6E-B832-D0F830C10151}" destId="{A0423C1F-888C-430D-960A-5EEEFFE0D9EE}" srcOrd="8" destOrd="0" presId="urn:microsoft.com/office/officeart/2005/8/layout/hierarchy3"/>
    <dgm:cxn modelId="{AF5D2209-5168-42A5-B0C2-A587CBEC7884}" type="presParOf" srcId="{516F55F1-D205-4B6E-B832-D0F830C10151}" destId="{5F719075-5D50-47FC-B266-EA7C7EC669A1}" srcOrd="9" destOrd="0" presId="urn:microsoft.com/office/officeart/2005/8/layout/hierarchy3"/>
    <dgm:cxn modelId="{205D663D-9BC7-4EA5-A14D-6FA6E81C0E77}" type="presParOf" srcId="{516F55F1-D205-4B6E-B832-D0F830C10151}" destId="{2A643EE2-CBE0-4595-A9A2-5DE50D49C571}" srcOrd="10" destOrd="0" presId="urn:microsoft.com/office/officeart/2005/8/layout/hierarchy3"/>
    <dgm:cxn modelId="{DEAE2FAF-ABE9-4557-85E2-720A3D9C9ADB}" type="presParOf" srcId="{516F55F1-D205-4B6E-B832-D0F830C10151}" destId="{A0091A7E-8704-4DE0-A8DD-F8C1E1907119}" srcOrd="11" destOrd="0" presId="urn:microsoft.com/office/officeart/2005/8/layout/hierarchy3"/>
    <dgm:cxn modelId="{BDCD69DA-8C98-4E77-867C-F55FABBF58F4}" type="presParOf" srcId="{FE9B0786-9C6B-4AD7-A409-ED87A398F2B0}" destId="{736A4D0A-A8D6-4DAC-A815-708859562152}" srcOrd="3" destOrd="0" presId="urn:microsoft.com/office/officeart/2005/8/layout/hierarchy3"/>
    <dgm:cxn modelId="{A9785B63-13B3-4096-89EB-5726128F4CDE}" type="presParOf" srcId="{736A4D0A-A8D6-4DAC-A815-708859562152}" destId="{8373CAC3-DDFE-47DF-9E5B-C3EEE7DF6927}" srcOrd="0" destOrd="0" presId="urn:microsoft.com/office/officeart/2005/8/layout/hierarchy3"/>
    <dgm:cxn modelId="{D72F0BD0-A0D2-4EA4-A102-7C2D4828CF3F}" type="presParOf" srcId="{8373CAC3-DDFE-47DF-9E5B-C3EEE7DF6927}" destId="{28353B6D-F82F-401F-B693-B8AD55777E2E}" srcOrd="0" destOrd="0" presId="urn:microsoft.com/office/officeart/2005/8/layout/hierarchy3"/>
    <dgm:cxn modelId="{6841896B-B159-44F6-9859-AB6F2FF47069}" type="presParOf" srcId="{8373CAC3-DDFE-47DF-9E5B-C3EEE7DF6927}" destId="{6DBC7515-9E0C-4B4D-8C96-0AE1AC6C9F5B}" srcOrd="1" destOrd="0" presId="urn:microsoft.com/office/officeart/2005/8/layout/hierarchy3"/>
    <dgm:cxn modelId="{769CE421-3D7F-4991-B47C-B1434A219572}" type="presParOf" srcId="{736A4D0A-A8D6-4DAC-A815-708859562152}" destId="{B784B95E-D2EE-4536-9BFE-BDBF2C841E91}" srcOrd="1" destOrd="0" presId="urn:microsoft.com/office/officeart/2005/8/layout/hierarchy3"/>
    <dgm:cxn modelId="{06C45868-4A2C-41E3-BE25-652BA3AD9A0E}" type="presParOf" srcId="{B784B95E-D2EE-4536-9BFE-BDBF2C841E91}" destId="{EDA51936-1867-4AA5-92B8-FACCEDB24610}" srcOrd="0" destOrd="0" presId="urn:microsoft.com/office/officeart/2005/8/layout/hierarchy3"/>
    <dgm:cxn modelId="{64F5845A-3B5A-4521-A3CA-BC0EAB0FD205}" type="presParOf" srcId="{B784B95E-D2EE-4536-9BFE-BDBF2C841E91}" destId="{2ECB4697-D81F-4FB9-9A05-045160521CEE}" srcOrd="1" destOrd="0" presId="urn:microsoft.com/office/officeart/2005/8/layout/hierarchy3"/>
    <dgm:cxn modelId="{AE5E5B32-B357-411D-A9A7-5C36077CA899}" type="presParOf" srcId="{B784B95E-D2EE-4536-9BFE-BDBF2C841E91}" destId="{1D197A4B-7D55-481D-B3AA-BBB1B5189CED}" srcOrd="2" destOrd="0" presId="urn:microsoft.com/office/officeart/2005/8/layout/hierarchy3"/>
    <dgm:cxn modelId="{7579496C-60B0-4994-ACAE-21CB0CEFD857}" type="presParOf" srcId="{B784B95E-D2EE-4536-9BFE-BDBF2C841E91}" destId="{0E848A71-D174-48AD-8A80-868C965BA9A9}" srcOrd="3" destOrd="0" presId="urn:microsoft.com/office/officeart/2005/8/layout/hierarchy3"/>
    <dgm:cxn modelId="{C66FC3A9-9B1F-44F9-8B70-F7B94F8197A7}" type="presParOf" srcId="{B784B95E-D2EE-4536-9BFE-BDBF2C841E91}" destId="{0C1ED793-CA65-4A07-82C2-3702722CC6B0}" srcOrd="4" destOrd="0" presId="urn:microsoft.com/office/officeart/2005/8/layout/hierarchy3"/>
    <dgm:cxn modelId="{7DDD9E0A-6A0E-4347-80E1-9D252AF0E35A}" type="presParOf" srcId="{B784B95E-D2EE-4536-9BFE-BDBF2C841E91}" destId="{5AC54F71-1837-4147-A5C8-71C80E1891B3}" srcOrd="5" destOrd="0" presId="urn:microsoft.com/office/officeart/2005/8/layout/hierarchy3"/>
    <dgm:cxn modelId="{3F77EEBF-02C9-47A8-B08D-E13D50E87684}" type="presParOf" srcId="{B784B95E-D2EE-4536-9BFE-BDBF2C841E91}" destId="{8C72554C-8017-401B-B8FA-21420243F1C2}" srcOrd="6" destOrd="0" presId="urn:microsoft.com/office/officeart/2005/8/layout/hierarchy3"/>
    <dgm:cxn modelId="{ADE31C16-BCBC-4D5C-B1E9-0F81270DDC57}" type="presParOf" srcId="{B784B95E-D2EE-4536-9BFE-BDBF2C841E91}" destId="{32A78BD6-E0B9-43F5-987C-37B8D8B879CB}" srcOrd="7" destOrd="0" presId="urn:microsoft.com/office/officeart/2005/8/layout/hierarchy3"/>
    <dgm:cxn modelId="{414A7192-A8B3-4D77-83D6-F86E74B9499B}" type="presParOf" srcId="{B784B95E-D2EE-4536-9BFE-BDBF2C841E91}" destId="{97A40394-368B-4EE0-9C77-893630DC80B1}" srcOrd="8" destOrd="0" presId="urn:microsoft.com/office/officeart/2005/8/layout/hierarchy3"/>
    <dgm:cxn modelId="{0A5F0A6F-3117-4225-A228-9DDB4043D1CC}" type="presParOf" srcId="{B784B95E-D2EE-4536-9BFE-BDBF2C841E91}" destId="{C495DAA7-4D40-4877-92CE-93832ACEA67E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B6580F-1E7F-4989-BA3E-A7B3121A38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A6C944-06B8-421D-A63F-D9A5042DF3C9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b="1" dirty="0"/>
            <a:t>Makes Problems Manageable  </a:t>
          </a:r>
        </a:p>
      </dgm:t>
    </dgm:pt>
    <dgm:pt modelId="{9B54E805-DA98-4CB4-8823-9F78DBED8982}" type="parTrans" cxnId="{81A751F4-BE18-44BE-815C-695254CAAB23}">
      <dgm:prSet/>
      <dgm:spPr/>
      <dgm:t>
        <a:bodyPr/>
        <a:lstStyle/>
        <a:p>
          <a:endParaRPr lang="en-US"/>
        </a:p>
      </dgm:t>
    </dgm:pt>
    <dgm:pt modelId="{6E3296FE-35FD-47EE-ADD4-FDEAB6108014}" type="sibTrans" cxnId="{81A751F4-BE18-44BE-815C-695254CAAB23}">
      <dgm:prSet/>
      <dgm:spPr/>
      <dgm:t>
        <a:bodyPr/>
        <a:lstStyle/>
        <a:p>
          <a:endParaRPr lang="en-US"/>
        </a:p>
      </dgm:t>
    </dgm:pt>
    <dgm:pt modelId="{C3330B1A-03C9-47A7-A2CC-E65B63687A6A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pause to calm myself and decide if this is a big or small problem.</a:t>
          </a:r>
        </a:p>
      </dgm:t>
    </dgm:pt>
    <dgm:pt modelId="{28D960F6-0D94-48BA-9E6C-C43A26BCA992}" type="parTrans" cxnId="{2A0405C0-F7B0-462B-9B10-A1A1D88F8146}">
      <dgm:prSet/>
      <dgm:spPr/>
      <dgm:t>
        <a:bodyPr/>
        <a:lstStyle/>
        <a:p>
          <a:endParaRPr lang="en-US" dirty="0"/>
        </a:p>
      </dgm:t>
    </dgm:pt>
    <dgm:pt modelId="{BF61C863-6D70-4F3F-BFB7-2F0404349B92}" type="sibTrans" cxnId="{2A0405C0-F7B0-462B-9B10-A1A1D88F8146}">
      <dgm:prSet/>
      <dgm:spPr/>
      <dgm:t>
        <a:bodyPr/>
        <a:lstStyle/>
        <a:p>
          <a:endParaRPr lang="en-US"/>
        </a:p>
      </dgm:t>
    </dgm:pt>
    <dgm:pt modelId="{0907AC67-44F4-4C20-9E1B-CD837E029BD9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b="1" dirty="0"/>
            <a:t>Creates a Plan</a:t>
          </a:r>
        </a:p>
      </dgm:t>
    </dgm:pt>
    <dgm:pt modelId="{B974F4B7-D2A2-4561-83CC-7DB121D84E06}" type="parTrans" cxnId="{237FB61B-F6CF-4D9E-B3F9-C72C03AFEEE7}">
      <dgm:prSet/>
      <dgm:spPr/>
      <dgm:t>
        <a:bodyPr/>
        <a:lstStyle/>
        <a:p>
          <a:endParaRPr lang="en-US"/>
        </a:p>
      </dgm:t>
    </dgm:pt>
    <dgm:pt modelId="{113B5648-F5B6-41DE-A75C-F685EBB67324}" type="sibTrans" cxnId="{237FB61B-F6CF-4D9E-B3F9-C72C03AFEEE7}">
      <dgm:prSet/>
      <dgm:spPr/>
      <dgm:t>
        <a:bodyPr/>
        <a:lstStyle/>
        <a:p>
          <a:endParaRPr lang="en-US"/>
        </a:p>
      </dgm:t>
    </dgm:pt>
    <dgm:pt modelId="{B4B216AA-0D51-473B-B440-27DE7C857922}">
      <dgm:prSet custT="1"/>
      <dgm:spPr/>
      <dgm:t>
        <a:bodyPr/>
        <a:lstStyle/>
        <a:p>
          <a:r>
            <a:rPr lang="en-US" sz="1400" b="1" dirty="0"/>
            <a:t> </a:t>
          </a:r>
          <a:r>
            <a:rPr lang="en-US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think of options and the pros and cons of each choice before I decide what to do</a:t>
          </a:r>
          <a:endParaRPr lang="en-US" sz="1400" b="1" dirty="0"/>
        </a:p>
      </dgm:t>
    </dgm:pt>
    <dgm:pt modelId="{22FC1F93-3482-43FD-920E-066D7019FA88}" type="parTrans" cxnId="{652B649B-0AF2-4C26-B4F8-779FB5480E2C}">
      <dgm:prSet/>
      <dgm:spPr/>
      <dgm:t>
        <a:bodyPr/>
        <a:lstStyle/>
        <a:p>
          <a:endParaRPr lang="en-US"/>
        </a:p>
      </dgm:t>
    </dgm:pt>
    <dgm:pt modelId="{6F2C2D80-77A6-4ACA-9E78-C9584B6A380F}" type="sibTrans" cxnId="{652B649B-0AF2-4C26-B4F8-779FB5480E2C}">
      <dgm:prSet/>
      <dgm:spPr/>
      <dgm:t>
        <a:bodyPr/>
        <a:lstStyle/>
        <a:p>
          <a:endParaRPr lang="en-US"/>
        </a:p>
      </dgm:t>
    </dgm:pt>
    <dgm:pt modelId="{AA36F164-1F98-47B3-9CA3-409028A4EC19}">
      <dgm:prSet custT="1"/>
      <dgm:spPr/>
      <dgm:t>
        <a:bodyPr/>
        <a:lstStyle/>
        <a:p>
          <a:r>
            <a:rPr lang="en-US" sz="1400" b="1" dirty="0"/>
            <a:t> I think of things I’ve tried in the past that have helped and which things have not</a:t>
          </a:r>
        </a:p>
      </dgm:t>
    </dgm:pt>
    <dgm:pt modelId="{3F231396-4217-4EFD-B68C-A893532218FF}" type="parTrans" cxnId="{D49D7620-250C-40F1-BB35-9EC26845581B}">
      <dgm:prSet/>
      <dgm:spPr/>
      <dgm:t>
        <a:bodyPr/>
        <a:lstStyle/>
        <a:p>
          <a:endParaRPr lang="en-US"/>
        </a:p>
      </dgm:t>
    </dgm:pt>
    <dgm:pt modelId="{A4C0519A-35B1-4940-AE25-D2D4AF349430}" type="sibTrans" cxnId="{D49D7620-250C-40F1-BB35-9EC26845581B}">
      <dgm:prSet/>
      <dgm:spPr/>
      <dgm:t>
        <a:bodyPr/>
        <a:lstStyle/>
        <a:p>
          <a:endParaRPr lang="en-US"/>
        </a:p>
      </dgm:t>
    </dgm:pt>
    <dgm:pt modelId="{A491C974-47B2-4917-997D-3A9BE4E638F9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 I can explain how my effort, skills, strategies and decisions influenced my success</a:t>
          </a:r>
        </a:p>
      </dgm:t>
    </dgm:pt>
    <dgm:pt modelId="{83F11DA5-71D1-4BE1-971A-A247F04EA577}" type="parTrans" cxnId="{9D69674F-E0F0-4810-8C0A-1A900F6C00B5}">
      <dgm:prSet/>
      <dgm:spPr/>
      <dgm:t>
        <a:bodyPr/>
        <a:lstStyle/>
        <a:p>
          <a:endParaRPr lang="en-US"/>
        </a:p>
      </dgm:t>
    </dgm:pt>
    <dgm:pt modelId="{F3967AFC-EFCE-4D1C-A14F-8A076862EE5A}" type="sibTrans" cxnId="{9D69674F-E0F0-4810-8C0A-1A900F6C00B5}">
      <dgm:prSet/>
      <dgm:spPr/>
      <dgm:t>
        <a:bodyPr/>
        <a:lstStyle/>
        <a:p>
          <a:endParaRPr lang="en-US"/>
        </a:p>
      </dgm:t>
    </dgm:pt>
    <dgm:pt modelId="{A57066E6-8FDA-4612-9CD9-7099483D4F83}">
      <dgm:prSet custT="1"/>
      <dgm:spPr/>
      <dgm:t>
        <a:bodyPr/>
        <a:lstStyle/>
        <a:p>
          <a:r>
            <a:rPr lang="en-US" sz="1400" b="1" dirty="0"/>
            <a:t>I stop to celebrate small successes along the way</a:t>
          </a:r>
        </a:p>
      </dgm:t>
    </dgm:pt>
    <dgm:pt modelId="{2748EFCC-CDE4-4FE6-A5C6-B25784282F6B}" type="parTrans" cxnId="{0010178A-64CF-4BA5-92CA-B11646E59B41}">
      <dgm:prSet/>
      <dgm:spPr/>
      <dgm:t>
        <a:bodyPr/>
        <a:lstStyle/>
        <a:p>
          <a:endParaRPr lang="en-US"/>
        </a:p>
      </dgm:t>
    </dgm:pt>
    <dgm:pt modelId="{A86068EF-5927-4514-9941-94627E3FF495}" type="sibTrans" cxnId="{0010178A-64CF-4BA5-92CA-B11646E59B41}">
      <dgm:prSet/>
      <dgm:spPr/>
      <dgm:t>
        <a:bodyPr/>
        <a:lstStyle/>
        <a:p>
          <a:endParaRPr lang="en-US"/>
        </a:p>
      </dgm:t>
    </dgm:pt>
    <dgm:pt modelId="{17C442B5-CC9F-4F7B-9FA1-8C942E5F0288}">
      <dgm:prSet custT="1"/>
      <dgm:spPr/>
      <dgm:t>
        <a:bodyPr/>
        <a:lstStyle/>
        <a:p>
          <a:r>
            <a:rPr lang="en-US" sz="1400" b="1" dirty="0"/>
            <a:t>I keep a list of strategies and resources that work for me</a:t>
          </a:r>
        </a:p>
      </dgm:t>
    </dgm:pt>
    <dgm:pt modelId="{2C4B78D4-3BDA-4358-ACB7-4A8CFF31345E}" type="sibTrans" cxnId="{993B0206-5E88-40BB-86D0-024C1B25C1C7}">
      <dgm:prSet/>
      <dgm:spPr/>
      <dgm:t>
        <a:bodyPr/>
        <a:lstStyle/>
        <a:p>
          <a:endParaRPr lang="en-US"/>
        </a:p>
      </dgm:t>
    </dgm:pt>
    <dgm:pt modelId="{472FAEE3-2CB8-4968-9BB6-321860A96D58}" type="parTrans" cxnId="{993B0206-5E88-40BB-86D0-024C1B25C1C7}">
      <dgm:prSet/>
      <dgm:spPr/>
      <dgm:t>
        <a:bodyPr/>
        <a:lstStyle/>
        <a:p>
          <a:endParaRPr lang="en-US"/>
        </a:p>
      </dgm:t>
    </dgm:pt>
    <dgm:pt modelId="{FEA9C3D2-E553-4405-86E2-2F07E5E7588A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800" b="1" dirty="0">
              <a:solidFill>
                <a:schemeClr val="bg1"/>
              </a:solidFill>
            </a:rPr>
            <a:t>Assesses and Adjusts</a:t>
          </a:r>
        </a:p>
      </dgm:t>
    </dgm:pt>
    <dgm:pt modelId="{DA5370E8-9605-4F48-AA74-56C8B7EE2E5C}" type="sibTrans" cxnId="{E3C2DA4F-2CCC-4709-A7B6-D316387B2756}">
      <dgm:prSet/>
      <dgm:spPr/>
      <dgm:t>
        <a:bodyPr/>
        <a:lstStyle/>
        <a:p>
          <a:endParaRPr lang="en-US"/>
        </a:p>
      </dgm:t>
    </dgm:pt>
    <dgm:pt modelId="{F5465DAB-09F6-49A2-8FF8-5B1A6D6E3C65}" type="parTrans" cxnId="{E3C2DA4F-2CCC-4709-A7B6-D316387B2756}">
      <dgm:prSet/>
      <dgm:spPr/>
      <dgm:t>
        <a:bodyPr/>
        <a:lstStyle/>
        <a:p>
          <a:endParaRPr lang="en-US"/>
        </a:p>
      </dgm:t>
    </dgm:pt>
    <dgm:pt modelId="{AE2FA323-6FB1-4E85-8A13-80BDCD5BD025}">
      <dgm:prSet custT="1"/>
      <dgm:spPr/>
      <dgm:t>
        <a:bodyPr/>
        <a:lstStyle/>
        <a:p>
          <a:r>
            <a:rPr lang="en-US" sz="1400" b="1" dirty="0"/>
            <a:t>I can visualize and explain what things should look like or sound like before deciding on my goal</a:t>
          </a:r>
        </a:p>
      </dgm:t>
    </dgm:pt>
    <dgm:pt modelId="{49B1006F-7748-485E-BCDE-9E260AFE0143}" type="parTrans" cxnId="{DFF37983-D19E-46A8-AB67-166AA2ED7328}">
      <dgm:prSet/>
      <dgm:spPr/>
      <dgm:t>
        <a:bodyPr/>
        <a:lstStyle/>
        <a:p>
          <a:endParaRPr lang="en-US"/>
        </a:p>
      </dgm:t>
    </dgm:pt>
    <dgm:pt modelId="{020E874B-E525-44CF-A7F2-54488683F461}" type="sibTrans" cxnId="{DFF37983-D19E-46A8-AB67-166AA2ED7328}">
      <dgm:prSet/>
      <dgm:spPr/>
      <dgm:t>
        <a:bodyPr/>
        <a:lstStyle/>
        <a:p>
          <a:endParaRPr lang="en-US"/>
        </a:p>
      </dgm:t>
    </dgm:pt>
    <dgm:pt modelId="{A6F41F9E-41D0-43BF-BD38-3619E856D894}">
      <dgm:prSet custT="1"/>
      <dgm:spPr/>
      <dgm:t>
        <a:bodyPr/>
        <a:lstStyle/>
        <a:p>
          <a:r>
            <a:rPr lang="en-US" sz="1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400" b="1" i="0" kern="1200" dirty="0">
              <a:solidFill>
                <a:schemeClr val="tx1"/>
              </a:solidFill>
            </a:rPr>
            <a:t>I set specific and realistic goals for myself</a:t>
          </a:r>
          <a:endParaRPr lang="en-US" sz="1400" b="1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424C561F-D6EA-48D5-8C18-28A55FF67368}" type="parTrans" cxnId="{22020BAF-9C1F-4FF3-8851-A298A093BBC8}">
      <dgm:prSet/>
      <dgm:spPr/>
      <dgm:t>
        <a:bodyPr/>
        <a:lstStyle/>
        <a:p>
          <a:endParaRPr lang="en-US"/>
        </a:p>
      </dgm:t>
    </dgm:pt>
    <dgm:pt modelId="{D57CDD0B-F4AE-456F-BBB9-D50F7C797EF8}" type="sibTrans" cxnId="{22020BAF-9C1F-4FF3-8851-A298A093BBC8}">
      <dgm:prSet/>
      <dgm:spPr/>
      <dgm:t>
        <a:bodyPr/>
        <a:lstStyle/>
        <a:p>
          <a:endParaRPr lang="en-US"/>
        </a:p>
      </dgm:t>
    </dgm:pt>
    <dgm:pt modelId="{CADB9EC7-4EF8-461B-A4FA-3C060A0D9792}">
      <dgm:prSet custT="1"/>
      <dgm:spPr/>
      <dgm:t>
        <a:bodyPr/>
        <a:lstStyle/>
        <a:p>
          <a:r>
            <a:rPr lang="en-US" sz="1400" b="1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400" b="1" kern="1200" dirty="0">
              <a:solidFill>
                <a:schemeClr val="tx1"/>
              </a:solidFill>
            </a:rPr>
            <a:t>I estimate how long things will take and create a timeline that I check regularly</a:t>
          </a:r>
          <a:endParaRPr lang="en-US" sz="14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E4FA90C5-08EB-45C0-A9B4-AE5448AAA92F}" type="parTrans" cxnId="{4CD3E3DC-B95D-496E-8548-19427EA7E64A}">
      <dgm:prSet/>
      <dgm:spPr/>
      <dgm:t>
        <a:bodyPr/>
        <a:lstStyle/>
        <a:p>
          <a:endParaRPr lang="en-US"/>
        </a:p>
      </dgm:t>
    </dgm:pt>
    <dgm:pt modelId="{BD05E2DC-3B7F-407F-BF12-5EAA7A343A67}" type="sibTrans" cxnId="{4CD3E3DC-B95D-496E-8548-19427EA7E64A}">
      <dgm:prSet/>
      <dgm:spPr/>
      <dgm:t>
        <a:bodyPr/>
        <a:lstStyle/>
        <a:p>
          <a:endParaRPr lang="en-US"/>
        </a:p>
      </dgm:t>
    </dgm:pt>
    <dgm:pt modelId="{E27F1183-5021-4ED6-A96D-7D1E2040723B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I collect data and seek feedback on how well my plan is working, and use it to improve my plan</a:t>
          </a:r>
        </a:p>
      </dgm:t>
    </dgm:pt>
    <dgm:pt modelId="{B0639C4F-1949-4FFF-A700-1F9B9E2FEF1C}" type="parTrans" cxnId="{ABB73C8C-BF0E-4B5D-B3EF-4392133CD8D3}">
      <dgm:prSet/>
      <dgm:spPr/>
      <dgm:t>
        <a:bodyPr/>
        <a:lstStyle/>
        <a:p>
          <a:endParaRPr lang="en-US"/>
        </a:p>
      </dgm:t>
    </dgm:pt>
    <dgm:pt modelId="{A385819F-7DB8-45A2-9DE3-512D23E3E637}" type="sibTrans" cxnId="{ABB73C8C-BF0E-4B5D-B3EF-4392133CD8D3}">
      <dgm:prSet/>
      <dgm:spPr/>
      <dgm:t>
        <a:bodyPr/>
        <a:lstStyle/>
        <a:p>
          <a:endParaRPr lang="en-US"/>
        </a:p>
      </dgm:t>
    </dgm:pt>
    <dgm:pt modelId="{056E540C-6F1D-4B83-9384-50A99B007184}">
      <dgm:prSet custT="1"/>
      <dgm:spPr/>
      <dgm:t>
        <a:bodyPr/>
        <a:lstStyle/>
        <a:p>
          <a:r>
            <a:rPr lang="en-US" sz="1400" b="1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en-US" sz="1400" b="1" kern="1200" dirty="0">
              <a:solidFill>
                <a:schemeClr val="tx1"/>
              </a:solidFill>
            </a:rPr>
            <a:t>I sequence what I need to do by how important it is or what needs to be done first</a:t>
          </a:r>
          <a:endParaRPr lang="en-US" sz="1400" b="1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gm:t>
    </dgm:pt>
    <dgm:pt modelId="{56A3CDC5-49AA-486B-BCC7-1E654D6C0D0E}" type="parTrans" cxnId="{20D83F5D-3332-4385-8CAD-B9FFB10C5911}">
      <dgm:prSet/>
      <dgm:spPr/>
      <dgm:t>
        <a:bodyPr/>
        <a:lstStyle/>
        <a:p>
          <a:endParaRPr lang="en-US"/>
        </a:p>
      </dgm:t>
    </dgm:pt>
    <dgm:pt modelId="{DF4E6909-F94B-4FCF-981F-FC0C1C61C144}" type="sibTrans" cxnId="{20D83F5D-3332-4385-8CAD-B9FFB10C5911}">
      <dgm:prSet/>
      <dgm:spPr/>
      <dgm:t>
        <a:bodyPr/>
        <a:lstStyle/>
        <a:p>
          <a:endParaRPr lang="en-US"/>
        </a:p>
      </dgm:t>
    </dgm:pt>
    <dgm:pt modelId="{D92984AB-6926-4283-B329-080351255BE9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anticipate what might get in the way and have back-up options in case I need them</a:t>
          </a:r>
        </a:p>
      </dgm:t>
    </dgm:pt>
    <dgm:pt modelId="{E217E0ED-8ABB-4999-8970-678BBE9FAF61}" type="parTrans" cxnId="{1B64DCC1-1547-47F1-84F0-2E67299DF6EB}">
      <dgm:prSet/>
      <dgm:spPr/>
      <dgm:t>
        <a:bodyPr/>
        <a:lstStyle/>
        <a:p>
          <a:endParaRPr lang="en-US"/>
        </a:p>
      </dgm:t>
    </dgm:pt>
    <dgm:pt modelId="{97FA0E69-FA21-4008-A124-626068AF2EF0}" type="sibTrans" cxnId="{1B64DCC1-1547-47F1-84F0-2E67299DF6EB}">
      <dgm:prSet/>
      <dgm:spPr/>
      <dgm:t>
        <a:bodyPr/>
        <a:lstStyle/>
        <a:p>
          <a:endParaRPr lang="en-US"/>
        </a:p>
      </dgm:t>
    </dgm:pt>
    <dgm:pt modelId="{69E7D0E8-8F4D-48E5-A573-941286B7215F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see mistakes I’ve made in the past as a helpful learning experience</a:t>
          </a:r>
        </a:p>
      </dgm:t>
    </dgm:pt>
    <dgm:pt modelId="{8830353E-CB79-4630-B647-78A694545D32}" type="parTrans" cxnId="{50D00902-5004-4C8D-B03E-CA161FC89AC3}">
      <dgm:prSet/>
      <dgm:spPr/>
      <dgm:t>
        <a:bodyPr/>
        <a:lstStyle/>
        <a:p>
          <a:endParaRPr lang="en-US"/>
        </a:p>
      </dgm:t>
    </dgm:pt>
    <dgm:pt modelId="{F3C2323E-B675-4E99-8279-D5C774827E82}" type="sibTrans" cxnId="{50D00902-5004-4C8D-B03E-CA161FC89AC3}">
      <dgm:prSet/>
      <dgm:spPr/>
      <dgm:t>
        <a:bodyPr/>
        <a:lstStyle/>
        <a:p>
          <a:endParaRPr lang="en-US"/>
        </a:p>
      </dgm:t>
    </dgm:pt>
    <dgm:pt modelId="{C79C9348-364C-47F2-9BC1-A55B9ED3C592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I break big goals or problems into smaller and more manageable parts </a:t>
          </a:r>
        </a:p>
      </dgm:t>
    </dgm:pt>
    <dgm:pt modelId="{5792D215-E356-47A0-A3BB-E5812A08627C}" type="parTrans" cxnId="{FD5A315F-21C4-4EFD-81B8-4243CB20B8E8}">
      <dgm:prSet/>
      <dgm:spPr/>
      <dgm:t>
        <a:bodyPr/>
        <a:lstStyle/>
        <a:p>
          <a:endParaRPr lang="en-US"/>
        </a:p>
      </dgm:t>
    </dgm:pt>
    <dgm:pt modelId="{13B7CD41-B383-4662-B272-0A5167430D32}" type="sibTrans" cxnId="{FD5A315F-21C4-4EFD-81B8-4243CB20B8E8}">
      <dgm:prSet/>
      <dgm:spPr/>
      <dgm:t>
        <a:bodyPr/>
        <a:lstStyle/>
        <a:p>
          <a:endParaRPr lang="en-US"/>
        </a:p>
      </dgm:t>
    </dgm:pt>
    <dgm:pt modelId="{023B404C-5C81-40BF-ACA5-D7C5AD193BAA}">
      <dgm:prSet custT="1"/>
      <dgm:spPr/>
      <dgm:t>
        <a:bodyPr/>
        <a:lstStyle/>
        <a:p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use models, rubrics and checklists to self-assess my attention to detail</a:t>
          </a:r>
        </a:p>
      </dgm:t>
    </dgm:pt>
    <dgm:pt modelId="{ED8F89FD-EF48-4409-8717-563D4EDB23AD}" type="parTrans" cxnId="{669B43C8-67D4-4B86-84DF-A26AA91D4991}">
      <dgm:prSet/>
      <dgm:spPr/>
      <dgm:t>
        <a:bodyPr/>
        <a:lstStyle/>
        <a:p>
          <a:endParaRPr lang="en-US"/>
        </a:p>
      </dgm:t>
    </dgm:pt>
    <dgm:pt modelId="{48114AC0-A16D-4E5D-BAC5-E3354E46F777}" type="sibTrans" cxnId="{669B43C8-67D4-4B86-84DF-A26AA91D4991}">
      <dgm:prSet/>
      <dgm:spPr/>
      <dgm:t>
        <a:bodyPr/>
        <a:lstStyle/>
        <a:p>
          <a:endParaRPr lang="en-US"/>
        </a:p>
      </dgm:t>
    </dgm:pt>
    <dgm:pt modelId="{08EA3517-99DB-4AC4-9512-6614179BBF6D}">
      <dgm:prSet custT="1"/>
      <dgm:spPr/>
      <dgm:t>
        <a:bodyPr/>
        <a:lstStyle/>
        <a:p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know when and how to ask for help</a:t>
          </a:r>
        </a:p>
      </dgm:t>
    </dgm:pt>
    <dgm:pt modelId="{554210D1-48B5-4990-8463-56F2E7EE915F}" type="parTrans" cxnId="{BE9A9482-3B1C-4ED2-AA26-F4494E591009}">
      <dgm:prSet/>
      <dgm:spPr/>
      <dgm:t>
        <a:bodyPr/>
        <a:lstStyle/>
        <a:p>
          <a:endParaRPr lang="en-US"/>
        </a:p>
      </dgm:t>
    </dgm:pt>
    <dgm:pt modelId="{E36D814A-6CE6-4DED-B771-CD47DA7A8DE0}" type="sibTrans" cxnId="{BE9A9482-3B1C-4ED2-AA26-F4494E591009}">
      <dgm:prSet/>
      <dgm:spPr/>
      <dgm:t>
        <a:bodyPr/>
        <a:lstStyle/>
        <a:p>
          <a:endParaRPr lang="en-US"/>
        </a:p>
      </dgm:t>
    </dgm:pt>
    <dgm:pt modelId="{FE9B0786-9C6B-4AD7-A409-ED87A398F2B0}" type="pres">
      <dgm:prSet presAssocID="{A0B6580F-1E7F-4989-BA3E-A7B3121A3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7A7922-8A88-4BD8-BA5C-6250DCB4FB65}" type="pres">
      <dgm:prSet presAssocID="{99A6C944-06B8-421D-A63F-D9A5042DF3C9}" presName="root" presStyleCnt="0"/>
      <dgm:spPr/>
    </dgm:pt>
    <dgm:pt modelId="{491E0690-3F03-4486-8E63-058BA028D367}" type="pres">
      <dgm:prSet presAssocID="{99A6C944-06B8-421D-A63F-D9A5042DF3C9}" presName="rootComposite" presStyleCnt="0"/>
      <dgm:spPr/>
    </dgm:pt>
    <dgm:pt modelId="{242EA73F-34E2-4437-867D-8E9E8C062D9D}" type="pres">
      <dgm:prSet presAssocID="{99A6C944-06B8-421D-A63F-D9A5042DF3C9}" presName="rootText" presStyleLbl="node1" presStyleIdx="0" presStyleCnt="3" custScaleX="200351" custLinFactNeighborX="10834"/>
      <dgm:spPr/>
    </dgm:pt>
    <dgm:pt modelId="{795A0B50-A8C2-44DC-9773-F6BF55470E82}" type="pres">
      <dgm:prSet presAssocID="{99A6C944-06B8-421D-A63F-D9A5042DF3C9}" presName="rootConnector" presStyleLbl="node1" presStyleIdx="0" presStyleCnt="3"/>
      <dgm:spPr/>
    </dgm:pt>
    <dgm:pt modelId="{0912568E-84A6-4E8A-A028-E629CEF0B080}" type="pres">
      <dgm:prSet presAssocID="{99A6C944-06B8-421D-A63F-D9A5042DF3C9}" presName="childShape" presStyleCnt="0"/>
      <dgm:spPr/>
    </dgm:pt>
    <dgm:pt modelId="{55AB2A88-44EB-4964-8F6A-43ACF3D4605E}" type="pres">
      <dgm:prSet presAssocID="{28D960F6-0D94-48BA-9E6C-C43A26BCA992}" presName="Name13" presStyleLbl="parChTrans1D2" presStyleIdx="0" presStyleCnt="16"/>
      <dgm:spPr/>
    </dgm:pt>
    <dgm:pt modelId="{DF297463-A511-450B-8B9A-210F5EDA757E}" type="pres">
      <dgm:prSet presAssocID="{C3330B1A-03C9-47A7-A2CC-E65B63687A6A}" presName="childText" presStyleLbl="bgAcc1" presStyleIdx="0" presStyleCnt="16" custScaleX="255345" custScaleY="107190" custLinFactNeighborX="1102" custLinFactNeighborY="-886">
        <dgm:presLayoutVars>
          <dgm:bulletEnabled val="1"/>
        </dgm:presLayoutVars>
      </dgm:prSet>
      <dgm:spPr/>
    </dgm:pt>
    <dgm:pt modelId="{D155CE55-C30D-4CCD-A3A8-69850F76AF54}" type="pres">
      <dgm:prSet presAssocID="{3F231396-4217-4EFD-B68C-A893532218FF}" presName="Name13" presStyleLbl="parChTrans1D2" presStyleIdx="1" presStyleCnt="16"/>
      <dgm:spPr/>
    </dgm:pt>
    <dgm:pt modelId="{29B5BF5A-7AF5-4D76-A8AB-3D979CEE9E28}" type="pres">
      <dgm:prSet presAssocID="{AA36F164-1F98-47B3-9CA3-409028A4EC19}" presName="childText" presStyleLbl="bgAcc1" presStyleIdx="1" presStyleCnt="16" custScaleX="253014" custScaleY="86478" custLinFactY="12254" custLinFactNeighborX="-1176" custLinFactNeighborY="100000">
        <dgm:presLayoutVars>
          <dgm:bulletEnabled val="1"/>
        </dgm:presLayoutVars>
      </dgm:prSet>
      <dgm:spPr/>
    </dgm:pt>
    <dgm:pt modelId="{8441ED0C-C400-4D20-B236-3749CB2CBDC3}" type="pres">
      <dgm:prSet presAssocID="{49B1006F-7748-485E-BCDE-9E260AFE0143}" presName="Name13" presStyleLbl="parChTrans1D2" presStyleIdx="2" presStyleCnt="16"/>
      <dgm:spPr/>
    </dgm:pt>
    <dgm:pt modelId="{BAA99FA3-5A9A-4289-B73D-D073AC57D0D3}" type="pres">
      <dgm:prSet presAssocID="{AE2FA323-6FB1-4E85-8A13-80BDCD5BD025}" presName="childText" presStyleLbl="bgAcc1" presStyleIdx="2" presStyleCnt="16" custScaleX="252539" custScaleY="107190" custLinFactY="-23753" custLinFactNeighborX="844" custLinFactNeighborY="-100000">
        <dgm:presLayoutVars>
          <dgm:bulletEnabled val="1"/>
        </dgm:presLayoutVars>
      </dgm:prSet>
      <dgm:spPr/>
    </dgm:pt>
    <dgm:pt modelId="{6BAD25C2-AF2C-4432-9533-D82CE3725E1D}" type="pres">
      <dgm:prSet presAssocID="{8830353E-CB79-4630-B647-78A694545D32}" presName="Name13" presStyleLbl="parChTrans1D2" presStyleIdx="3" presStyleCnt="16"/>
      <dgm:spPr/>
    </dgm:pt>
    <dgm:pt modelId="{C12B595C-B2F8-462C-AD7A-316B2F209C65}" type="pres">
      <dgm:prSet presAssocID="{69E7D0E8-8F4D-48E5-A573-941286B7215F}" presName="childText" presStyleLbl="bgAcc1" presStyleIdx="3" presStyleCnt="16" custScaleX="249806" custScaleY="102050" custLinFactNeighborX="1102" custLinFactNeighborY="-22958">
        <dgm:presLayoutVars>
          <dgm:bulletEnabled val="1"/>
        </dgm:presLayoutVars>
      </dgm:prSet>
      <dgm:spPr/>
    </dgm:pt>
    <dgm:pt modelId="{A06A88B8-4110-4A77-A1CE-0C981DE3CFEF}" type="pres">
      <dgm:prSet presAssocID="{424C561F-D6EA-48D5-8C18-28A55FF67368}" presName="Name13" presStyleLbl="parChTrans1D2" presStyleIdx="4" presStyleCnt="16"/>
      <dgm:spPr/>
    </dgm:pt>
    <dgm:pt modelId="{3E377BB7-8706-43BA-AFA6-E70D0FFC83AB}" type="pres">
      <dgm:prSet presAssocID="{A6F41F9E-41D0-43BF-BD38-3619E856D894}" presName="childText" presStyleLbl="bgAcc1" presStyleIdx="4" presStyleCnt="16" custScaleX="253545" custScaleY="107190" custLinFactNeighborX="-985" custLinFactNeighborY="-28665">
        <dgm:presLayoutVars>
          <dgm:bulletEnabled val="1"/>
        </dgm:presLayoutVars>
      </dgm:prSet>
      <dgm:spPr/>
    </dgm:pt>
    <dgm:pt modelId="{CD2B183E-298B-405C-8FE8-4CF7F5053FB4}" type="pres">
      <dgm:prSet presAssocID="{0907AC67-44F4-4C20-9E1B-CD837E029BD9}" presName="root" presStyleCnt="0"/>
      <dgm:spPr/>
    </dgm:pt>
    <dgm:pt modelId="{CE5700AE-9252-4652-B145-1B576DB9C852}" type="pres">
      <dgm:prSet presAssocID="{0907AC67-44F4-4C20-9E1B-CD837E029BD9}" presName="rootComposite" presStyleCnt="0"/>
      <dgm:spPr/>
    </dgm:pt>
    <dgm:pt modelId="{0606F975-EA0D-49E8-9A4C-E2D4B5186203}" type="pres">
      <dgm:prSet presAssocID="{0907AC67-44F4-4C20-9E1B-CD837E029BD9}" presName="rootText" presStyleLbl="node1" presStyleIdx="1" presStyleCnt="3" custScaleX="215176" custLinFactNeighborX="20285" custLinFactNeighborY="-168"/>
      <dgm:spPr/>
    </dgm:pt>
    <dgm:pt modelId="{1D5953B2-9828-4938-A7A4-A9EB45341F1E}" type="pres">
      <dgm:prSet presAssocID="{0907AC67-44F4-4C20-9E1B-CD837E029BD9}" presName="rootConnector" presStyleLbl="node1" presStyleIdx="1" presStyleCnt="3"/>
      <dgm:spPr/>
    </dgm:pt>
    <dgm:pt modelId="{DB66D846-0BDA-44B7-BBA5-01AA1CC1F619}" type="pres">
      <dgm:prSet presAssocID="{0907AC67-44F4-4C20-9E1B-CD837E029BD9}" presName="childShape" presStyleCnt="0"/>
      <dgm:spPr/>
    </dgm:pt>
    <dgm:pt modelId="{91DD11CC-AE65-488F-AEB6-AF798759D7AE}" type="pres">
      <dgm:prSet presAssocID="{5792D215-E356-47A0-A3BB-E5812A08627C}" presName="Name13" presStyleLbl="parChTrans1D2" presStyleIdx="5" presStyleCnt="16"/>
      <dgm:spPr/>
    </dgm:pt>
    <dgm:pt modelId="{FABE0492-03BD-4ADD-B554-8EDA1BC1E910}" type="pres">
      <dgm:prSet presAssocID="{C79C9348-364C-47F2-9BC1-A55B9ED3C592}" presName="childText" presStyleLbl="bgAcc1" presStyleIdx="5" presStyleCnt="16" custScaleX="242177" custScaleY="87103" custLinFactNeighborX="5752">
        <dgm:presLayoutVars>
          <dgm:bulletEnabled val="1"/>
        </dgm:presLayoutVars>
      </dgm:prSet>
      <dgm:spPr/>
    </dgm:pt>
    <dgm:pt modelId="{21BFA57D-4E31-4350-A745-AE0E23F2FE20}" type="pres">
      <dgm:prSet presAssocID="{22FC1F93-3482-43FD-920E-066D7019FA88}" presName="Name13" presStyleLbl="parChTrans1D2" presStyleIdx="6" presStyleCnt="16"/>
      <dgm:spPr/>
    </dgm:pt>
    <dgm:pt modelId="{78412B39-62DF-46EE-A12E-65DBFA8E27B5}" type="pres">
      <dgm:prSet presAssocID="{B4B216AA-0D51-473B-B440-27DE7C857922}" presName="childText" presStyleLbl="bgAcc1" presStyleIdx="6" presStyleCnt="16" custScaleX="239263" custScaleY="94619" custLinFactNeighborX="9841" custLinFactNeighborY="-15529">
        <dgm:presLayoutVars>
          <dgm:bulletEnabled val="1"/>
        </dgm:presLayoutVars>
      </dgm:prSet>
      <dgm:spPr/>
    </dgm:pt>
    <dgm:pt modelId="{5C5249E7-640B-467F-BFF0-A6D38845DA32}" type="pres">
      <dgm:prSet presAssocID="{56A3CDC5-49AA-486B-BCC7-1E654D6C0D0E}" presName="Name13" presStyleLbl="parChTrans1D2" presStyleIdx="7" presStyleCnt="16"/>
      <dgm:spPr/>
    </dgm:pt>
    <dgm:pt modelId="{08D68C2D-17F3-472A-9FB2-501D95D4551B}" type="pres">
      <dgm:prSet presAssocID="{056E540C-6F1D-4B83-9384-50A99B007184}" presName="childText" presStyleLbl="bgAcc1" presStyleIdx="7" presStyleCnt="16" custScaleX="239263" custScaleY="107744" custLinFactNeighborX="10778" custLinFactNeighborY="-30798">
        <dgm:presLayoutVars>
          <dgm:bulletEnabled val="1"/>
        </dgm:presLayoutVars>
      </dgm:prSet>
      <dgm:spPr/>
    </dgm:pt>
    <dgm:pt modelId="{25CA5344-8DF7-4315-9DFF-358F76ECFC18}" type="pres">
      <dgm:prSet presAssocID="{E4FA90C5-08EB-45C0-A9B4-AE5448AAA92F}" presName="Name13" presStyleLbl="parChTrans1D2" presStyleIdx="8" presStyleCnt="16"/>
      <dgm:spPr/>
    </dgm:pt>
    <dgm:pt modelId="{870FF0D6-09F5-416E-8F72-682ACEE39E82}" type="pres">
      <dgm:prSet presAssocID="{CADB9EC7-4EF8-461B-A4FA-3C060A0D9792}" presName="childText" presStyleLbl="bgAcc1" presStyleIdx="8" presStyleCnt="16" custScaleX="239263" custScaleY="82692" custLinFactNeighborX="11258" custLinFactNeighborY="-45291">
        <dgm:presLayoutVars>
          <dgm:bulletEnabled val="1"/>
        </dgm:presLayoutVars>
      </dgm:prSet>
      <dgm:spPr/>
    </dgm:pt>
    <dgm:pt modelId="{CACA3305-C84E-42DB-9CC5-10FB6010B895}" type="pres">
      <dgm:prSet presAssocID="{E217E0ED-8ABB-4999-8970-678BBE9FAF61}" presName="Name13" presStyleLbl="parChTrans1D2" presStyleIdx="9" presStyleCnt="16"/>
      <dgm:spPr/>
    </dgm:pt>
    <dgm:pt modelId="{00EE8E99-48DC-4E58-9424-21C9BE27ECDD}" type="pres">
      <dgm:prSet presAssocID="{D92984AB-6926-4283-B329-080351255BE9}" presName="childText" presStyleLbl="bgAcc1" presStyleIdx="9" presStyleCnt="16" custScaleX="243928" custLinFactNeighborX="11711" custLinFactNeighborY="-58596">
        <dgm:presLayoutVars>
          <dgm:bulletEnabled val="1"/>
        </dgm:presLayoutVars>
      </dgm:prSet>
      <dgm:spPr/>
    </dgm:pt>
    <dgm:pt modelId="{AF415885-954F-413C-95EE-175CE675ADD9}" type="pres">
      <dgm:prSet presAssocID="{554210D1-48B5-4990-8463-56F2E7EE915F}" presName="Name13" presStyleLbl="parChTrans1D2" presStyleIdx="10" presStyleCnt="16"/>
      <dgm:spPr/>
    </dgm:pt>
    <dgm:pt modelId="{C704AE73-0DA1-4527-8C0C-00DA79DADD99}" type="pres">
      <dgm:prSet presAssocID="{08EA3517-99DB-4AC4-9512-6614179BBF6D}" presName="childText" presStyleLbl="bgAcc1" presStyleIdx="10" presStyleCnt="16" custScaleX="240887" custLinFactNeighborX="12852" custLinFactNeighborY="-68097">
        <dgm:presLayoutVars>
          <dgm:bulletEnabled val="1"/>
        </dgm:presLayoutVars>
      </dgm:prSet>
      <dgm:spPr/>
    </dgm:pt>
    <dgm:pt modelId="{389A5AD1-EAFD-4551-B332-8E122521E1BE}" type="pres">
      <dgm:prSet presAssocID="{FEA9C3D2-E553-4405-86E2-2F07E5E7588A}" presName="root" presStyleCnt="0"/>
      <dgm:spPr/>
    </dgm:pt>
    <dgm:pt modelId="{C7181CD3-B2B4-445D-B4A2-F122360ADE8F}" type="pres">
      <dgm:prSet presAssocID="{FEA9C3D2-E553-4405-86E2-2F07E5E7588A}" presName="rootComposite" presStyleCnt="0"/>
      <dgm:spPr/>
    </dgm:pt>
    <dgm:pt modelId="{A5EBC5C2-6641-4814-8FE0-4B646803A014}" type="pres">
      <dgm:prSet presAssocID="{FEA9C3D2-E553-4405-86E2-2F07E5E7588A}" presName="rootText" presStyleLbl="node1" presStyleIdx="2" presStyleCnt="3" custScaleX="204907" custLinFactNeighborX="13980"/>
      <dgm:spPr/>
    </dgm:pt>
    <dgm:pt modelId="{66DC7F78-A428-4FF7-A84F-033ABA39B632}" type="pres">
      <dgm:prSet presAssocID="{FEA9C3D2-E553-4405-86E2-2F07E5E7588A}" presName="rootConnector" presStyleLbl="node1" presStyleIdx="2" presStyleCnt="3"/>
      <dgm:spPr/>
    </dgm:pt>
    <dgm:pt modelId="{516F55F1-D205-4B6E-B832-D0F830C10151}" type="pres">
      <dgm:prSet presAssocID="{FEA9C3D2-E553-4405-86E2-2F07E5E7588A}" presName="childShape" presStyleCnt="0"/>
      <dgm:spPr/>
    </dgm:pt>
    <dgm:pt modelId="{81480097-026C-4291-BE30-871E56162BDA}" type="pres">
      <dgm:prSet presAssocID="{472FAEE3-2CB8-4968-9BB6-321860A96D58}" presName="Name13" presStyleLbl="parChTrans1D2" presStyleIdx="11" presStyleCnt="16"/>
      <dgm:spPr/>
    </dgm:pt>
    <dgm:pt modelId="{F7510867-70CA-4F2A-822F-3385584A539A}" type="pres">
      <dgm:prSet presAssocID="{17C442B5-CC9F-4F7B-9FA1-8C942E5F0288}" presName="childText" presStyleLbl="bgAcc1" presStyleIdx="11" presStyleCnt="16" custScaleX="239263" custScaleY="79141" custLinFactY="100000" custLinFactNeighborX="1041" custLinFactNeighborY="110661">
        <dgm:presLayoutVars>
          <dgm:bulletEnabled val="1"/>
        </dgm:presLayoutVars>
      </dgm:prSet>
      <dgm:spPr/>
    </dgm:pt>
    <dgm:pt modelId="{D6A7DC38-C43A-4C89-8FA9-B70217BA481B}" type="pres">
      <dgm:prSet presAssocID="{2748EFCC-CDE4-4FE6-A5C6-B25784282F6B}" presName="Name13" presStyleLbl="parChTrans1D2" presStyleIdx="12" presStyleCnt="16"/>
      <dgm:spPr/>
    </dgm:pt>
    <dgm:pt modelId="{80395ED7-63FC-4D49-BC9E-E44A2E2EA106}" type="pres">
      <dgm:prSet presAssocID="{A57066E6-8FDA-4612-9CD9-7099483D4F83}" presName="childText" presStyleLbl="bgAcc1" presStyleIdx="12" presStyleCnt="16" custScaleX="239263" custScaleY="87209" custLinFactY="99705" custLinFactNeighborX="-438" custLinFactNeighborY="100000">
        <dgm:presLayoutVars>
          <dgm:bulletEnabled val="1"/>
        </dgm:presLayoutVars>
      </dgm:prSet>
      <dgm:spPr/>
    </dgm:pt>
    <dgm:pt modelId="{67CDD359-B399-457E-BF1D-20553A71674B}" type="pres">
      <dgm:prSet presAssocID="{ED8F89FD-EF48-4409-8717-563D4EDB23AD}" presName="Name13" presStyleLbl="parChTrans1D2" presStyleIdx="13" presStyleCnt="16"/>
      <dgm:spPr/>
    </dgm:pt>
    <dgm:pt modelId="{06861AD2-5779-4621-9DDF-2C48F7F3A2E5}" type="pres">
      <dgm:prSet presAssocID="{023B404C-5C81-40BF-ACA5-D7C5AD193BAA}" presName="childText" presStyleLbl="bgAcc1" presStyleIdx="13" presStyleCnt="16" custScaleX="236744" custScaleY="80369" custLinFactY="-100000" custLinFactNeighborX="480" custLinFactNeighborY="-118441">
        <dgm:presLayoutVars>
          <dgm:bulletEnabled val="1"/>
        </dgm:presLayoutVars>
      </dgm:prSet>
      <dgm:spPr/>
    </dgm:pt>
    <dgm:pt modelId="{8F18DCBC-F834-447E-AA2D-FF4A161446E1}" type="pres">
      <dgm:prSet presAssocID="{B0639C4F-1949-4FFF-A700-1F9B9E2FEF1C}" presName="Name13" presStyleLbl="parChTrans1D2" presStyleIdx="14" presStyleCnt="16"/>
      <dgm:spPr/>
    </dgm:pt>
    <dgm:pt modelId="{385A5780-629C-4447-9035-8479E2F179A3}" type="pres">
      <dgm:prSet presAssocID="{E27F1183-5021-4ED6-A96D-7D1E2040723B}" presName="childText" presStyleLbl="bgAcc1" presStyleIdx="14" presStyleCnt="16" custScaleX="239263" custScaleY="107190" custLinFactY="-100000" custLinFactNeighborX="-2180" custLinFactNeighborY="-129929">
        <dgm:presLayoutVars>
          <dgm:bulletEnabled val="1"/>
        </dgm:presLayoutVars>
      </dgm:prSet>
      <dgm:spPr/>
    </dgm:pt>
    <dgm:pt modelId="{B400CA7E-8B77-4681-B3FE-99D00B5810EE}" type="pres">
      <dgm:prSet presAssocID="{83F11DA5-71D1-4BE1-971A-A247F04EA577}" presName="Name13" presStyleLbl="parChTrans1D2" presStyleIdx="15" presStyleCnt="16"/>
      <dgm:spPr/>
    </dgm:pt>
    <dgm:pt modelId="{B9D985C4-9442-44DD-96E3-CB96F13060BF}" type="pres">
      <dgm:prSet presAssocID="{A491C974-47B2-4917-997D-3A9BE4E638F9}" presName="childText" presStyleLbl="bgAcc1" presStyleIdx="15" presStyleCnt="16" custScaleX="239263" custScaleY="107190" custLinFactNeighborX="-1113" custLinFactNeighborY="-48723">
        <dgm:presLayoutVars>
          <dgm:bulletEnabled val="1"/>
        </dgm:presLayoutVars>
      </dgm:prSet>
      <dgm:spPr/>
    </dgm:pt>
  </dgm:ptLst>
  <dgm:cxnLst>
    <dgm:cxn modelId="{50D00902-5004-4C8D-B03E-CA161FC89AC3}" srcId="{99A6C944-06B8-421D-A63F-D9A5042DF3C9}" destId="{69E7D0E8-8F4D-48E5-A573-941286B7215F}" srcOrd="3" destOrd="0" parTransId="{8830353E-CB79-4630-B647-78A694545D32}" sibTransId="{F3C2323E-B675-4E99-8279-D5C774827E82}"/>
    <dgm:cxn modelId="{993B0206-5E88-40BB-86D0-024C1B25C1C7}" srcId="{FEA9C3D2-E553-4405-86E2-2F07E5E7588A}" destId="{17C442B5-CC9F-4F7B-9FA1-8C942E5F0288}" srcOrd="0" destOrd="0" parTransId="{472FAEE3-2CB8-4968-9BB6-321860A96D58}" sibTransId="{2C4B78D4-3BDA-4358-ACB7-4A8CFF31345E}"/>
    <dgm:cxn modelId="{42809506-A035-4515-9D8E-B567F29CFE7F}" type="presOf" srcId="{28D960F6-0D94-48BA-9E6C-C43A26BCA992}" destId="{55AB2A88-44EB-4964-8F6A-43ACF3D4605E}" srcOrd="0" destOrd="0" presId="urn:microsoft.com/office/officeart/2005/8/layout/hierarchy3"/>
    <dgm:cxn modelId="{9EACBD06-7763-4755-8544-B13E0EFCA296}" type="presOf" srcId="{ED8F89FD-EF48-4409-8717-563D4EDB23AD}" destId="{67CDD359-B399-457E-BF1D-20553A71674B}" srcOrd="0" destOrd="0" presId="urn:microsoft.com/office/officeart/2005/8/layout/hierarchy3"/>
    <dgm:cxn modelId="{FF7D250D-5353-4451-BED7-5C7EF1CA780D}" type="presOf" srcId="{22FC1F93-3482-43FD-920E-066D7019FA88}" destId="{21BFA57D-4E31-4350-A745-AE0E23F2FE20}" srcOrd="0" destOrd="0" presId="urn:microsoft.com/office/officeart/2005/8/layout/hierarchy3"/>
    <dgm:cxn modelId="{237FB61B-F6CF-4D9E-B3F9-C72C03AFEEE7}" srcId="{A0B6580F-1E7F-4989-BA3E-A7B3121A3897}" destId="{0907AC67-44F4-4C20-9E1B-CD837E029BD9}" srcOrd="1" destOrd="0" parTransId="{B974F4B7-D2A2-4561-83CC-7DB121D84E06}" sibTransId="{113B5648-F5B6-41DE-A75C-F685EBB67324}"/>
    <dgm:cxn modelId="{E2261B20-E70E-4234-870E-F3E307C7C885}" type="presOf" srcId="{49B1006F-7748-485E-BCDE-9E260AFE0143}" destId="{8441ED0C-C400-4D20-B236-3749CB2CBDC3}" srcOrd="0" destOrd="0" presId="urn:microsoft.com/office/officeart/2005/8/layout/hierarchy3"/>
    <dgm:cxn modelId="{66A15420-BA7A-42B9-945D-C3B551DF2A53}" type="presOf" srcId="{AE2FA323-6FB1-4E85-8A13-80BDCD5BD025}" destId="{BAA99FA3-5A9A-4289-B73D-D073AC57D0D3}" srcOrd="0" destOrd="0" presId="urn:microsoft.com/office/officeart/2005/8/layout/hierarchy3"/>
    <dgm:cxn modelId="{D49D7620-250C-40F1-BB35-9EC26845581B}" srcId="{99A6C944-06B8-421D-A63F-D9A5042DF3C9}" destId="{AA36F164-1F98-47B3-9CA3-409028A4EC19}" srcOrd="1" destOrd="0" parTransId="{3F231396-4217-4EFD-B68C-A893532218FF}" sibTransId="{A4C0519A-35B1-4940-AE25-D2D4AF349430}"/>
    <dgm:cxn modelId="{88290128-1C54-43AD-B4A0-9752FA337BCB}" type="presOf" srcId="{CADB9EC7-4EF8-461B-A4FA-3C060A0D9792}" destId="{870FF0D6-09F5-416E-8F72-682ACEE39E82}" srcOrd="0" destOrd="0" presId="urn:microsoft.com/office/officeart/2005/8/layout/hierarchy3"/>
    <dgm:cxn modelId="{8711DF2C-B614-4852-A0A8-FA726193559D}" type="presOf" srcId="{5792D215-E356-47A0-A3BB-E5812A08627C}" destId="{91DD11CC-AE65-488F-AEB6-AF798759D7AE}" srcOrd="0" destOrd="0" presId="urn:microsoft.com/office/officeart/2005/8/layout/hierarchy3"/>
    <dgm:cxn modelId="{1A7EB12D-28C0-47EA-90CC-362E80DCA367}" type="presOf" srcId="{424C561F-D6EA-48D5-8C18-28A55FF67368}" destId="{A06A88B8-4110-4A77-A1CE-0C981DE3CFEF}" srcOrd="0" destOrd="0" presId="urn:microsoft.com/office/officeart/2005/8/layout/hierarchy3"/>
    <dgm:cxn modelId="{FB1D402E-EF03-4CD9-9062-8584176FD729}" type="presOf" srcId="{83F11DA5-71D1-4BE1-971A-A247F04EA577}" destId="{B400CA7E-8B77-4681-B3FE-99D00B5810EE}" srcOrd="0" destOrd="0" presId="urn:microsoft.com/office/officeart/2005/8/layout/hierarchy3"/>
    <dgm:cxn modelId="{D885E12F-6418-44B5-AD66-8A2D4D32F181}" type="presOf" srcId="{D92984AB-6926-4283-B329-080351255BE9}" destId="{00EE8E99-48DC-4E58-9424-21C9BE27ECDD}" srcOrd="0" destOrd="0" presId="urn:microsoft.com/office/officeart/2005/8/layout/hierarchy3"/>
    <dgm:cxn modelId="{D38FBE30-7CCE-48BF-B3FA-1550E4BEB26D}" type="presOf" srcId="{E27F1183-5021-4ED6-A96D-7D1E2040723B}" destId="{385A5780-629C-4447-9035-8479E2F179A3}" srcOrd="0" destOrd="0" presId="urn:microsoft.com/office/officeart/2005/8/layout/hierarchy3"/>
    <dgm:cxn modelId="{37213340-D328-49CC-807B-B3173493ED1E}" type="presOf" srcId="{08EA3517-99DB-4AC4-9512-6614179BBF6D}" destId="{C704AE73-0DA1-4527-8C0C-00DA79DADD99}" srcOrd="0" destOrd="0" presId="urn:microsoft.com/office/officeart/2005/8/layout/hierarchy3"/>
    <dgm:cxn modelId="{20D83F5D-3332-4385-8CAD-B9FFB10C5911}" srcId="{0907AC67-44F4-4C20-9E1B-CD837E029BD9}" destId="{056E540C-6F1D-4B83-9384-50A99B007184}" srcOrd="2" destOrd="0" parTransId="{56A3CDC5-49AA-486B-BCC7-1E654D6C0D0E}" sibTransId="{DF4E6909-F94B-4FCF-981F-FC0C1C61C144}"/>
    <dgm:cxn modelId="{FD5A315F-21C4-4EFD-81B8-4243CB20B8E8}" srcId="{0907AC67-44F4-4C20-9E1B-CD837E029BD9}" destId="{C79C9348-364C-47F2-9BC1-A55B9ED3C592}" srcOrd="0" destOrd="0" parTransId="{5792D215-E356-47A0-A3BB-E5812A08627C}" sibTransId="{13B7CD41-B383-4662-B272-0A5167430D32}"/>
    <dgm:cxn modelId="{F455ED41-AF18-4DB3-885B-DE8DD31C7B8D}" type="presOf" srcId="{69E7D0E8-8F4D-48E5-A573-941286B7215F}" destId="{C12B595C-B2F8-462C-AD7A-316B2F209C65}" srcOrd="0" destOrd="0" presId="urn:microsoft.com/office/officeart/2005/8/layout/hierarchy3"/>
    <dgm:cxn modelId="{C234456D-5513-4C65-AAA9-F1CD5B7C2798}" type="presOf" srcId="{056E540C-6F1D-4B83-9384-50A99B007184}" destId="{08D68C2D-17F3-472A-9FB2-501D95D4551B}" srcOrd="0" destOrd="0" presId="urn:microsoft.com/office/officeart/2005/8/layout/hierarchy3"/>
    <dgm:cxn modelId="{9D69674F-E0F0-4810-8C0A-1A900F6C00B5}" srcId="{FEA9C3D2-E553-4405-86E2-2F07E5E7588A}" destId="{A491C974-47B2-4917-997D-3A9BE4E638F9}" srcOrd="4" destOrd="0" parTransId="{83F11DA5-71D1-4BE1-971A-A247F04EA577}" sibTransId="{F3967AFC-EFCE-4D1C-A14F-8A076862EE5A}"/>
    <dgm:cxn modelId="{E3C2DA4F-2CCC-4709-A7B6-D316387B2756}" srcId="{A0B6580F-1E7F-4989-BA3E-A7B3121A3897}" destId="{FEA9C3D2-E553-4405-86E2-2F07E5E7588A}" srcOrd="2" destOrd="0" parTransId="{F5465DAB-09F6-49A2-8FF8-5B1A6D6E3C65}" sibTransId="{DA5370E8-9605-4F48-AA74-56C8B7EE2E5C}"/>
    <dgm:cxn modelId="{70934250-625C-4185-9D46-CDF6B628BD32}" type="presOf" srcId="{0907AC67-44F4-4C20-9E1B-CD837E029BD9}" destId="{1D5953B2-9828-4938-A7A4-A9EB45341F1E}" srcOrd="1" destOrd="0" presId="urn:microsoft.com/office/officeart/2005/8/layout/hierarchy3"/>
    <dgm:cxn modelId="{C4106352-127C-4BA6-B573-9EE9F897F063}" type="presOf" srcId="{FEA9C3D2-E553-4405-86E2-2F07E5E7588A}" destId="{A5EBC5C2-6641-4814-8FE0-4B646803A014}" srcOrd="0" destOrd="0" presId="urn:microsoft.com/office/officeart/2005/8/layout/hierarchy3"/>
    <dgm:cxn modelId="{98F7B956-3F06-4440-8EAE-7CAEFB476F55}" type="presOf" srcId="{99A6C944-06B8-421D-A63F-D9A5042DF3C9}" destId="{795A0B50-A8C2-44DC-9773-F6BF55470E82}" srcOrd="1" destOrd="0" presId="urn:microsoft.com/office/officeart/2005/8/layout/hierarchy3"/>
    <dgm:cxn modelId="{181EDE76-CD25-4850-9F7E-8F77AF159F84}" type="presOf" srcId="{472FAEE3-2CB8-4968-9BB6-321860A96D58}" destId="{81480097-026C-4291-BE30-871E56162BDA}" srcOrd="0" destOrd="0" presId="urn:microsoft.com/office/officeart/2005/8/layout/hierarchy3"/>
    <dgm:cxn modelId="{05940F77-EAEA-4EA3-B426-19CBDFE2808F}" type="presOf" srcId="{A0B6580F-1E7F-4989-BA3E-A7B3121A3897}" destId="{FE9B0786-9C6B-4AD7-A409-ED87A398F2B0}" srcOrd="0" destOrd="0" presId="urn:microsoft.com/office/officeart/2005/8/layout/hierarchy3"/>
    <dgm:cxn modelId="{2366D958-0B39-498D-9145-B868FAEBCB42}" type="presOf" srcId="{A6F41F9E-41D0-43BF-BD38-3619E856D894}" destId="{3E377BB7-8706-43BA-AFA6-E70D0FFC83AB}" srcOrd="0" destOrd="0" presId="urn:microsoft.com/office/officeart/2005/8/layout/hierarchy3"/>
    <dgm:cxn modelId="{9FE3FC7A-D2B0-4217-B738-EE472EC5D257}" type="presOf" srcId="{E4FA90C5-08EB-45C0-A9B4-AE5448AAA92F}" destId="{25CA5344-8DF7-4315-9DFF-358F76ECFC18}" srcOrd="0" destOrd="0" presId="urn:microsoft.com/office/officeart/2005/8/layout/hierarchy3"/>
    <dgm:cxn modelId="{CDD39182-F3D1-44C7-A1EC-F58912BB71DC}" type="presOf" srcId="{A57066E6-8FDA-4612-9CD9-7099483D4F83}" destId="{80395ED7-63FC-4D49-BC9E-E44A2E2EA106}" srcOrd="0" destOrd="0" presId="urn:microsoft.com/office/officeart/2005/8/layout/hierarchy3"/>
    <dgm:cxn modelId="{BE9A9482-3B1C-4ED2-AA26-F4494E591009}" srcId="{0907AC67-44F4-4C20-9E1B-CD837E029BD9}" destId="{08EA3517-99DB-4AC4-9512-6614179BBF6D}" srcOrd="5" destOrd="0" parTransId="{554210D1-48B5-4990-8463-56F2E7EE915F}" sibTransId="{E36D814A-6CE6-4DED-B771-CD47DA7A8DE0}"/>
    <dgm:cxn modelId="{CCCC0983-D516-4726-8FC3-C5DA33769FBF}" type="presOf" srcId="{C3330B1A-03C9-47A7-A2CC-E65B63687A6A}" destId="{DF297463-A511-450B-8B9A-210F5EDA757E}" srcOrd="0" destOrd="0" presId="urn:microsoft.com/office/officeart/2005/8/layout/hierarchy3"/>
    <dgm:cxn modelId="{DFF37983-D19E-46A8-AB67-166AA2ED7328}" srcId="{99A6C944-06B8-421D-A63F-D9A5042DF3C9}" destId="{AE2FA323-6FB1-4E85-8A13-80BDCD5BD025}" srcOrd="2" destOrd="0" parTransId="{49B1006F-7748-485E-BCDE-9E260AFE0143}" sibTransId="{020E874B-E525-44CF-A7F2-54488683F461}"/>
    <dgm:cxn modelId="{E348FA88-0FF4-47DB-B7B6-BF4562D75B38}" type="presOf" srcId="{E217E0ED-8ABB-4999-8970-678BBE9FAF61}" destId="{CACA3305-C84E-42DB-9CC5-10FB6010B895}" srcOrd="0" destOrd="0" presId="urn:microsoft.com/office/officeart/2005/8/layout/hierarchy3"/>
    <dgm:cxn modelId="{0010178A-64CF-4BA5-92CA-B11646E59B41}" srcId="{FEA9C3D2-E553-4405-86E2-2F07E5E7588A}" destId="{A57066E6-8FDA-4612-9CD9-7099483D4F83}" srcOrd="1" destOrd="0" parTransId="{2748EFCC-CDE4-4FE6-A5C6-B25784282F6B}" sibTransId="{A86068EF-5927-4514-9941-94627E3FF495}"/>
    <dgm:cxn modelId="{10D7688B-6301-4806-9254-7AA1B0C5B636}" type="presOf" srcId="{2748EFCC-CDE4-4FE6-A5C6-B25784282F6B}" destId="{D6A7DC38-C43A-4C89-8FA9-B70217BA481B}" srcOrd="0" destOrd="0" presId="urn:microsoft.com/office/officeart/2005/8/layout/hierarchy3"/>
    <dgm:cxn modelId="{ABB73C8C-BF0E-4B5D-B3EF-4392133CD8D3}" srcId="{FEA9C3D2-E553-4405-86E2-2F07E5E7588A}" destId="{E27F1183-5021-4ED6-A96D-7D1E2040723B}" srcOrd="3" destOrd="0" parTransId="{B0639C4F-1949-4FFF-A700-1F9B9E2FEF1C}" sibTransId="{A385819F-7DB8-45A2-9DE3-512D23E3E637}"/>
    <dgm:cxn modelId="{A1D7719A-BFB9-4AD3-97F9-E954DE222F5D}" type="presOf" srcId="{C79C9348-364C-47F2-9BC1-A55B9ED3C592}" destId="{FABE0492-03BD-4ADD-B554-8EDA1BC1E910}" srcOrd="0" destOrd="0" presId="urn:microsoft.com/office/officeart/2005/8/layout/hierarchy3"/>
    <dgm:cxn modelId="{652B649B-0AF2-4C26-B4F8-779FB5480E2C}" srcId="{0907AC67-44F4-4C20-9E1B-CD837E029BD9}" destId="{B4B216AA-0D51-473B-B440-27DE7C857922}" srcOrd="1" destOrd="0" parTransId="{22FC1F93-3482-43FD-920E-066D7019FA88}" sibTransId="{6F2C2D80-77A6-4ACA-9E78-C9584B6A380F}"/>
    <dgm:cxn modelId="{363744AE-99B7-4D42-BF88-03FAA365768E}" type="presOf" srcId="{554210D1-48B5-4990-8463-56F2E7EE915F}" destId="{AF415885-954F-413C-95EE-175CE675ADD9}" srcOrd="0" destOrd="0" presId="urn:microsoft.com/office/officeart/2005/8/layout/hierarchy3"/>
    <dgm:cxn modelId="{22020BAF-9C1F-4FF3-8851-A298A093BBC8}" srcId="{99A6C944-06B8-421D-A63F-D9A5042DF3C9}" destId="{A6F41F9E-41D0-43BF-BD38-3619E856D894}" srcOrd="4" destOrd="0" parTransId="{424C561F-D6EA-48D5-8C18-28A55FF67368}" sibTransId="{D57CDD0B-F4AE-456F-BBB9-D50F7C797EF8}"/>
    <dgm:cxn modelId="{F07974B5-B469-4975-8807-F81A9E9EACED}" type="presOf" srcId="{AA36F164-1F98-47B3-9CA3-409028A4EC19}" destId="{29B5BF5A-7AF5-4D76-A8AB-3D979CEE9E28}" srcOrd="0" destOrd="0" presId="urn:microsoft.com/office/officeart/2005/8/layout/hierarchy3"/>
    <dgm:cxn modelId="{92B792BB-AAFA-4162-B16F-8E2A8FBBEEED}" type="presOf" srcId="{B0639C4F-1949-4FFF-A700-1F9B9E2FEF1C}" destId="{8F18DCBC-F834-447E-AA2D-FF4A161446E1}" srcOrd="0" destOrd="0" presId="urn:microsoft.com/office/officeart/2005/8/layout/hierarchy3"/>
    <dgm:cxn modelId="{2A0405C0-F7B0-462B-9B10-A1A1D88F8146}" srcId="{99A6C944-06B8-421D-A63F-D9A5042DF3C9}" destId="{C3330B1A-03C9-47A7-A2CC-E65B63687A6A}" srcOrd="0" destOrd="0" parTransId="{28D960F6-0D94-48BA-9E6C-C43A26BCA992}" sibTransId="{BF61C863-6D70-4F3F-BFB7-2F0404349B92}"/>
    <dgm:cxn modelId="{A32546C1-6417-42B4-9F6A-F518F32D9BD2}" type="presOf" srcId="{023B404C-5C81-40BF-ACA5-D7C5AD193BAA}" destId="{06861AD2-5779-4621-9DDF-2C48F7F3A2E5}" srcOrd="0" destOrd="0" presId="urn:microsoft.com/office/officeart/2005/8/layout/hierarchy3"/>
    <dgm:cxn modelId="{1B64DCC1-1547-47F1-84F0-2E67299DF6EB}" srcId="{0907AC67-44F4-4C20-9E1B-CD837E029BD9}" destId="{D92984AB-6926-4283-B329-080351255BE9}" srcOrd="4" destOrd="0" parTransId="{E217E0ED-8ABB-4999-8970-678BBE9FAF61}" sibTransId="{97FA0E69-FA21-4008-A124-626068AF2EF0}"/>
    <dgm:cxn modelId="{669B43C8-67D4-4B86-84DF-A26AA91D4991}" srcId="{FEA9C3D2-E553-4405-86E2-2F07E5E7588A}" destId="{023B404C-5C81-40BF-ACA5-D7C5AD193BAA}" srcOrd="2" destOrd="0" parTransId="{ED8F89FD-EF48-4409-8717-563D4EDB23AD}" sibTransId="{48114AC0-A16D-4E5D-BAC5-E3354E46F777}"/>
    <dgm:cxn modelId="{E6BFD7C9-1D8E-4945-93B0-F09EA239E218}" type="presOf" srcId="{A491C974-47B2-4917-997D-3A9BE4E638F9}" destId="{B9D985C4-9442-44DD-96E3-CB96F13060BF}" srcOrd="0" destOrd="0" presId="urn:microsoft.com/office/officeart/2005/8/layout/hierarchy3"/>
    <dgm:cxn modelId="{FB91CDCA-8493-420D-A1FB-30F2096C60E4}" type="presOf" srcId="{17C442B5-CC9F-4F7B-9FA1-8C942E5F0288}" destId="{F7510867-70CA-4F2A-822F-3385584A539A}" srcOrd="0" destOrd="0" presId="urn:microsoft.com/office/officeart/2005/8/layout/hierarchy3"/>
    <dgm:cxn modelId="{3F2EFACE-DF0B-4476-B357-D20A4197E8D4}" type="presOf" srcId="{B4B216AA-0D51-473B-B440-27DE7C857922}" destId="{78412B39-62DF-46EE-A12E-65DBFA8E27B5}" srcOrd="0" destOrd="0" presId="urn:microsoft.com/office/officeart/2005/8/layout/hierarchy3"/>
    <dgm:cxn modelId="{1F9B9BCF-A48C-4F14-B370-311981B38235}" type="presOf" srcId="{0907AC67-44F4-4C20-9E1B-CD837E029BD9}" destId="{0606F975-EA0D-49E8-9A4C-E2D4B5186203}" srcOrd="0" destOrd="0" presId="urn:microsoft.com/office/officeart/2005/8/layout/hierarchy3"/>
    <dgm:cxn modelId="{678792D8-6CE9-4591-9C2D-76A534C40245}" type="presOf" srcId="{FEA9C3D2-E553-4405-86E2-2F07E5E7588A}" destId="{66DC7F78-A428-4FF7-A84F-033ABA39B632}" srcOrd="1" destOrd="0" presId="urn:microsoft.com/office/officeart/2005/8/layout/hierarchy3"/>
    <dgm:cxn modelId="{4CD3E3DC-B95D-496E-8548-19427EA7E64A}" srcId="{0907AC67-44F4-4C20-9E1B-CD837E029BD9}" destId="{CADB9EC7-4EF8-461B-A4FA-3C060A0D9792}" srcOrd="3" destOrd="0" parTransId="{E4FA90C5-08EB-45C0-A9B4-AE5448AAA92F}" sibTransId="{BD05E2DC-3B7F-407F-BF12-5EAA7A343A67}"/>
    <dgm:cxn modelId="{0064EAE1-91DC-401A-B08A-B6C3FBCDE892}" type="presOf" srcId="{56A3CDC5-49AA-486B-BCC7-1E654D6C0D0E}" destId="{5C5249E7-640B-467F-BFF0-A6D38845DA32}" srcOrd="0" destOrd="0" presId="urn:microsoft.com/office/officeart/2005/8/layout/hierarchy3"/>
    <dgm:cxn modelId="{81A751F4-BE18-44BE-815C-695254CAAB23}" srcId="{A0B6580F-1E7F-4989-BA3E-A7B3121A3897}" destId="{99A6C944-06B8-421D-A63F-D9A5042DF3C9}" srcOrd="0" destOrd="0" parTransId="{9B54E805-DA98-4CB4-8823-9F78DBED8982}" sibTransId="{6E3296FE-35FD-47EE-ADD4-FDEAB6108014}"/>
    <dgm:cxn modelId="{8E5462FB-3914-45A9-8662-437BA356EF0A}" type="presOf" srcId="{3F231396-4217-4EFD-B68C-A893532218FF}" destId="{D155CE55-C30D-4CCD-A3A8-69850F76AF54}" srcOrd="0" destOrd="0" presId="urn:microsoft.com/office/officeart/2005/8/layout/hierarchy3"/>
    <dgm:cxn modelId="{665FB5FB-6CED-4B19-BE86-B9DE825C74F9}" type="presOf" srcId="{8830353E-CB79-4630-B647-78A694545D32}" destId="{6BAD25C2-AF2C-4432-9533-D82CE3725E1D}" srcOrd="0" destOrd="0" presId="urn:microsoft.com/office/officeart/2005/8/layout/hierarchy3"/>
    <dgm:cxn modelId="{86A36EFF-F004-41B6-B9ED-6C36B6A87F03}" type="presOf" srcId="{99A6C944-06B8-421D-A63F-D9A5042DF3C9}" destId="{242EA73F-34E2-4437-867D-8E9E8C062D9D}" srcOrd="0" destOrd="0" presId="urn:microsoft.com/office/officeart/2005/8/layout/hierarchy3"/>
    <dgm:cxn modelId="{263EC704-EEEF-403C-87FC-19C8C33BA80B}" type="presParOf" srcId="{FE9B0786-9C6B-4AD7-A409-ED87A398F2B0}" destId="{0F7A7922-8A88-4BD8-BA5C-6250DCB4FB65}" srcOrd="0" destOrd="0" presId="urn:microsoft.com/office/officeart/2005/8/layout/hierarchy3"/>
    <dgm:cxn modelId="{2CFF06A5-3B0C-4A64-9B37-6F71F6D03AED}" type="presParOf" srcId="{0F7A7922-8A88-4BD8-BA5C-6250DCB4FB65}" destId="{491E0690-3F03-4486-8E63-058BA028D367}" srcOrd="0" destOrd="0" presId="urn:microsoft.com/office/officeart/2005/8/layout/hierarchy3"/>
    <dgm:cxn modelId="{5B8E9375-738F-4F78-9F3E-557B04DF3774}" type="presParOf" srcId="{491E0690-3F03-4486-8E63-058BA028D367}" destId="{242EA73F-34E2-4437-867D-8E9E8C062D9D}" srcOrd="0" destOrd="0" presId="urn:microsoft.com/office/officeart/2005/8/layout/hierarchy3"/>
    <dgm:cxn modelId="{9DA3AF6D-0518-46D5-9994-0E5B30977883}" type="presParOf" srcId="{491E0690-3F03-4486-8E63-058BA028D367}" destId="{795A0B50-A8C2-44DC-9773-F6BF55470E82}" srcOrd="1" destOrd="0" presId="urn:microsoft.com/office/officeart/2005/8/layout/hierarchy3"/>
    <dgm:cxn modelId="{30AF448F-596C-4EF8-95EB-A24E6C4E2B3B}" type="presParOf" srcId="{0F7A7922-8A88-4BD8-BA5C-6250DCB4FB65}" destId="{0912568E-84A6-4E8A-A028-E629CEF0B080}" srcOrd="1" destOrd="0" presId="urn:microsoft.com/office/officeart/2005/8/layout/hierarchy3"/>
    <dgm:cxn modelId="{0903D505-1BD6-4FC1-8F85-F661E4E5559B}" type="presParOf" srcId="{0912568E-84A6-4E8A-A028-E629CEF0B080}" destId="{55AB2A88-44EB-4964-8F6A-43ACF3D4605E}" srcOrd="0" destOrd="0" presId="urn:microsoft.com/office/officeart/2005/8/layout/hierarchy3"/>
    <dgm:cxn modelId="{2BE65ADA-5A4E-4F92-8F25-77AC8AB7D7C3}" type="presParOf" srcId="{0912568E-84A6-4E8A-A028-E629CEF0B080}" destId="{DF297463-A511-450B-8B9A-210F5EDA757E}" srcOrd="1" destOrd="0" presId="urn:microsoft.com/office/officeart/2005/8/layout/hierarchy3"/>
    <dgm:cxn modelId="{ED752788-64EA-4673-95B2-4C5EE4CEC42C}" type="presParOf" srcId="{0912568E-84A6-4E8A-A028-E629CEF0B080}" destId="{D155CE55-C30D-4CCD-A3A8-69850F76AF54}" srcOrd="2" destOrd="0" presId="urn:microsoft.com/office/officeart/2005/8/layout/hierarchy3"/>
    <dgm:cxn modelId="{1FFCC7B5-42DC-4A0D-81A2-C621FCA93F8C}" type="presParOf" srcId="{0912568E-84A6-4E8A-A028-E629CEF0B080}" destId="{29B5BF5A-7AF5-4D76-A8AB-3D979CEE9E28}" srcOrd="3" destOrd="0" presId="urn:microsoft.com/office/officeart/2005/8/layout/hierarchy3"/>
    <dgm:cxn modelId="{C5613358-04CA-4D1F-864F-E3A3BA5F402E}" type="presParOf" srcId="{0912568E-84A6-4E8A-A028-E629CEF0B080}" destId="{8441ED0C-C400-4D20-B236-3749CB2CBDC3}" srcOrd="4" destOrd="0" presId="urn:microsoft.com/office/officeart/2005/8/layout/hierarchy3"/>
    <dgm:cxn modelId="{1AB377B6-A75C-4F33-ADDF-4FFFD71890AA}" type="presParOf" srcId="{0912568E-84A6-4E8A-A028-E629CEF0B080}" destId="{BAA99FA3-5A9A-4289-B73D-D073AC57D0D3}" srcOrd="5" destOrd="0" presId="urn:microsoft.com/office/officeart/2005/8/layout/hierarchy3"/>
    <dgm:cxn modelId="{94AB4934-F765-4C72-9E82-427C3355B7E6}" type="presParOf" srcId="{0912568E-84A6-4E8A-A028-E629CEF0B080}" destId="{6BAD25C2-AF2C-4432-9533-D82CE3725E1D}" srcOrd="6" destOrd="0" presId="urn:microsoft.com/office/officeart/2005/8/layout/hierarchy3"/>
    <dgm:cxn modelId="{3C1FD332-B672-4406-B481-081BC86FCB83}" type="presParOf" srcId="{0912568E-84A6-4E8A-A028-E629CEF0B080}" destId="{C12B595C-B2F8-462C-AD7A-316B2F209C65}" srcOrd="7" destOrd="0" presId="urn:microsoft.com/office/officeart/2005/8/layout/hierarchy3"/>
    <dgm:cxn modelId="{D50FB300-1516-464D-9E81-6820CE348148}" type="presParOf" srcId="{0912568E-84A6-4E8A-A028-E629CEF0B080}" destId="{A06A88B8-4110-4A77-A1CE-0C981DE3CFEF}" srcOrd="8" destOrd="0" presId="urn:microsoft.com/office/officeart/2005/8/layout/hierarchy3"/>
    <dgm:cxn modelId="{89703841-C01B-4ACB-AD5C-978C458959A3}" type="presParOf" srcId="{0912568E-84A6-4E8A-A028-E629CEF0B080}" destId="{3E377BB7-8706-43BA-AFA6-E70D0FFC83AB}" srcOrd="9" destOrd="0" presId="urn:microsoft.com/office/officeart/2005/8/layout/hierarchy3"/>
    <dgm:cxn modelId="{0A843047-ED78-404B-AD84-C387A2B3DF54}" type="presParOf" srcId="{FE9B0786-9C6B-4AD7-A409-ED87A398F2B0}" destId="{CD2B183E-298B-405C-8FE8-4CF7F5053FB4}" srcOrd="1" destOrd="0" presId="urn:microsoft.com/office/officeart/2005/8/layout/hierarchy3"/>
    <dgm:cxn modelId="{4A41F379-0866-419B-820B-C4856654A4A1}" type="presParOf" srcId="{CD2B183E-298B-405C-8FE8-4CF7F5053FB4}" destId="{CE5700AE-9252-4652-B145-1B576DB9C852}" srcOrd="0" destOrd="0" presId="urn:microsoft.com/office/officeart/2005/8/layout/hierarchy3"/>
    <dgm:cxn modelId="{44313CCE-63C2-45A7-B671-FC01352E7F1E}" type="presParOf" srcId="{CE5700AE-9252-4652-B145-1B576DB9C852}" destId="{0606F975-EA0D-49E8-9A4C-E2D4B5186203}" srcOrd="0" destOrd="0" presId="urn:microsoft.com/office/officeart/2005/8/layout/hierarchy3"/>
    <dgm:cxn modelId="{35DE08FF-6979-4C26-9A7D-A38D801E63BD}" type="presParOf" srcId="{CE5700AE-9252-4652-B145-1B576DB9C852}" destId="{1D5953B2-9828-4938-A7A4-A9EB45341F1E}" srcOrd="1" destOrd="0" presId="urn:microsoft.com/office/officeart/2005/8/layout/hierarchy3"/>
    <dgm:cxn modelId="{23431873-25A0-4A66-9D63-0F406A7E8BC7}" type="presParOf" srcId="{CD2B183E-298B-405C-8FE8-4CF7F5053FB4}" destId="{DB66D846-0BDA-44B7-BBA5-01AA1CC1F619}" srcOrd="1" destOrd="0" presId="urn:microsoft.com/office/officeart/2005/8/layout/hierarchy3"/>
    <dgm:cxn modelId="{97378577-E07E-4227-AED5-0EC7A170669A}" type="presParOf" srcId="{DB66D846-0BDA-44B7-BBA5-01AA1CC1F619}" destId="{91DD11CC-AE65-488F-AEB6-AF798759D7AE}" srcOrd="0" destOrd="0" presId="urn:microsoft.com/office/officeart/2005/8/layout/hierarchy3"/>
    <dgm:cxn modelId="{0D3B825C-2666-4895-B06A-8F632714F384}" type="presParOf" srcId="{DB66D846-0BDA-44B7-BBA5-01AA1CC1F619}" destId="{FABE0492-03BD-4ADD-B554-8EDA1BC1E910}" srcOrd="1" destOrd="0" presId="urn:microsoft.com/office/officeart/2005/8/layout/hierarchy3"/>
    <dgm:cxn modelId="{130A7A4A-2688-4858-A92F-0165637C1BDB}" type="presParOf" srcId="{DB66D846-0BDA-44B7-BBA5-01AA1CC1F619}" destId="{21BFA57D-4E31-4350-A745-AE0E23F2FE20}" srcOrd="2" destOrd="0" presId="urn:microsoft.com/office/officeart/2005/8/layout/hierarchy3"/>
    <dgm:cxn modelId="{093E007B-5987-4FAA-8541-FC6A1D4948F4}" type="presParOf" srcId="{DB66D846-0BDA-44B7-BBA5-01AA1CC1F619}" destId="{78412B39-62DF-46EE-A12E-65DBFA8E27B5}" srcOrd="3" destOrd="0" presId="urn:microsoft.com/office/officeart/2005/8/layout/hierarchy3"/>
    <dgm:cxn modelId="{8A7FC830-2E8B-4DFE-AF37-A5B59B292B00}" type="presParOf" srcId="{DB66D846-0BDA-44B7-BBA5-01AA1CC1F619}" destId="{5C5249E7-640B-467F-BFF0-A6D38845DA32}" srcOrd="4" destOrd="0" presId="urn:microsoft.com/office/officeart/2005/8/layout/hierarchy3"/>
    <dgm:cxn modelId="{FD8A085E-739E-4818-96C6-F21E2029726D}" type="presParOf" srcId="{DB66D846-0BDA-44B7-BBA5-01AA1CC1F619}" destId="{08D68C2D-17F3-472A-9FB2-501D95D4551B}" srcOrd="5" destOrd="0" presId="urn:microsoft.com/office/officeart/2005/8/layout/hierarchy3"/>
    <dgm:cxn modelId="{62423166-67D1-4B03-9E23-FFBACCC64FE8}" type="presParOf" srcId="{DB66D846-0BDA-44B7-BBA5-01AA1CC1F619}" destId="{25CA5344-8DF7-4315-9DFF-358F76ECFC18}" srcOrd="6" destOrd="0" presId="urn:microsoft.com/office/officeart/2005/8/layout/hierarchy3"/>
    <dgm:cxn modelId="{FD9CFB18-9EDB-4E95-9891-F550F7E5862D}" type="presParOf" srcId="{DB66D846-0BDA-44B7-BBA5-01AA1CC1F619}" destId="{870FF0D6-09F5-416E-8F72-682ACEE39E82}" srcOrd="7" destOrd="0" presId="urn:microsoft.com/office/officeart/2005/8/layout/hierarchy3"/>
    <dgm:cxn modelId="{08C2E713-83DB-4252-BC20-72D8897A2F5D}" type="presParOf" srcId="{DB66D846-0BDA-44B7-BBA5-01AA1CC1F619}" destId="{CACA3305-C84E-42DB-9CC5-10FB6010B895}" srcOrd="8" destOrd="0" presId="urn:microsoft.com/office/officeart/2005/8/layout/hierarchy3"/>
    <dgm:cxn modelId="{FC362673-D369-4118-ACC7-107468A34658}" type="presParOf" srcId="{DB66D846-0BDA-44B7-BBA5-01AA1CC1F619}" destId="{00EE8E99-48DC-4E58-9424-21C9BE27ECDD}" srcOrd="9" destOrd="0" presId="urn:microsoft.com/office/officeart/2005/8/layout/hierarchy3"/>
    <dgm:cxn modelId="{3CF4D755-95A6-493F-9148-AFFDBCD686E1}" type="presParOf" srcId="{DB66D846-0BDA-44B7-BBA5-01AA1CC1F619}" destId="{AF415885-954F-413C-95EE-175CE675ADD9}" srcOrd="10" destOrd="0" presId="urn:microsoft.com/office/officeart/2005/8/layout/hierarchy3"/>
    <dgm:cxn modelId="{A9A789B2-03CB-4763-8C05-9D2B5BA794C2}" type="presParOf" srcId="{DB66D846-0BDA-44B7-BBA5-01AA1CC1F619}" destId="{C704AE73-0DA1-4527-8C0C-00DA79DADD99}" srcOrd="11" destOrd="0" presId="urn:microsoft.com/office/officeart/2005/8/layout/hierarchy3"/>
    <dgm:cxn modelId="{05E36524-F486-45F2-9E61-F4B1B78F7E91}" type="presParOf" srcId="{FE9B0786-9C6B-4AD7-A409-ED87A398F2B0}" destId="{389A5AD1-EAFD-4551-B332-8E122521E1BE}" srcOrd="2" destOrd="0" presId="urn:microsoft.com/office/officeart/2005/8/layout/hierarchy3"/>
    <dgm:cxn modelId="{79B78FF9-8EEE-4267-ABD4-3B30899B8385}" type="presParOf" srcId="{389A5AD1-EAFD-4551-B332-8E122521E1BE}" destId="{C7181CD3-B2B4-445D-B4A2-F122360ADE8F}" srcOrd="0" destOrd="0" presId="urn:microsoft.com/office/officeart/2005/8/layout/hierarchy3"/>
    <dgm:cxn modelId="{2EEE8392-F453-4BC9-9D28-6486679E55D3}" type="presParOf" srcId="{C7181CD3-B2B4-445D-B4A2-F122360ADE8F}" destId="{A5EBC5C2-6641-4814-8FE0-4B646803A014}" srcOrd="0" destOrd="0" presId="urn:microsoft.com/office/officeart/2005/8/layout/hierarchy3"/>
    <dgm:cxn modelId="{23B4FA45-1BB4-4444-BAED-B7AB184E26C3}" type="presParOf" srcId="{C7181CD3-B2B4-445D-B4A2-F122360ADE8F}" destId="{66DC7F78-A428-4FF7-A84F-033ABA39B632}" srcOrd="1" destOrd="0" presId="urn:microsoft.com/office/officeart/2005/8/layout/hierarchy3"/>
    <dgm:cxn modelId="{B4304F59-DCE5-4ABC-AB26-951C37780053}" type="presParOf" srcId="{389A5AD1-EAFD-4551-B332-8E122521E1BE}" destId="{516F55F1-D205-4B6E-B832-D0F830C10151}" srcOrd="1" destOrd="0" presId="urn:microsoft.com/office/officeart/2005/8/layout/hierarchy3"/>
    <dgm:cxn modelId="{1231613D-33FC-4EBF-9575-C3844B546B37}" type="presParOf" srcId="{516F55F1-D205-4B6E-B832-D0F830C10151}" destId="{81480097-026C-4291-BE30-871E56162BDA}" srcOrd="0" destOrd="0" presId="urn:microsoft.com/office/officeart/2005/8/layout/hierarchy3"/>
    <dgm:cxn modelId="{EDF72C1E-A9A6-4BC7-BF90-EAD2DD7E71D1}" type="presParOf" srcId="{516F55F1-D205-4B6E-B832-D0F830C10151}" destId="{F7510867-70CA-4F2A-822F-3385584A539A}" srcOrd="1" destOrd="0" presId="urn:microsoft.com/office/officeart/2005/8/layout/hierarchy3"/>
    <dgm:cxn modelId="{E6027E6D-AB8B-4B1F-BDA0-FB069CEA8AED}" type="presParOf" srcId="{516F55F1-D205-4B6E-B832-D0F830C10151}" destId="{D6A7DC38-C43A-4C89-8FA9-B70217BA481B}" srcOrd="2" destOrd="0" presId="urn:microsoft.com/office/officeart/2005/8/layout/hierarchy3"/>
    <dgm:cxn modelId="{D6963016-53CF-4163-BFEE-359EFB330F3D}" type="presParOf" srcId="{516F55F1-D205-4B6E-B832-D0F830C10151}" destId="{80395ED7-63FC-4D49-BC9E-E44A2E2EA106}" srcOrd="3" destOrd="0" presId="urn:microsoft.com/office/officeart/2005/8/layout/hierarchy3"/>
    <dgm:cxn modelId="{F88891EA-5B43-4ABA-AE9F-7E80D42DB88E}" type="presParOf" srcId="{516F55F1-D205-4B6E-B832-D0F830C10151}" destId="{67CDD359-B399-457E-BF1D-20553A71674B}" srcOrd="4" destOrd="0" presId="urn:microsoft.com/office/officeart/2005/8/layout/hierarchy3"/>
    <dgm:cxn modelId="{54416D55-100A-4CB9-85AB-71BA49610C84}" type="presParOf" srcId="{516F55F1-D205-4B6E-B832-D0F830C10151}" destId="{06861AD2-5779-4621-9DDF-2C48F7F3A2E5}" srcOrd="5" destOrd="0" presId="urn:microsoft.com/office/officeart/2005/8/layout/hierarchy3"/>
    <dgm:cxn modelId="{A48BCD36-5A69-47FE-B606-02B8B9458265}" type="presParOf" srcId="{516F55F1-D205-4B6E-B832-D0F830C10151}" destId="{8F18DCBC-F834-447E-AA2D-FF4A161446E1}" srcOrd="6" destOrd="0" presId="urn:microsoft.com/office/officeart/2005/8/layout/hierarchy3"/>
    <dgm:cxn modelId="{A0C8A595-AEC2-4B2B-8E7C-1A0D4A352BD0}" type="presParOf" srcId="{516F55F1-D205-4B6E-B832-D0F830C10151}" destId="{385A5780-629C-4447-9035-8479E2F179A3}" srcOrd="7" destOrd="0" presId="urn:microsoft.com/office/officeart/2005/8/layout/hierarchy3"/>
    <dgm:cxn modelId="{C88D7C0D-698F-41CD-97DE-1C9D3E9EDDFD}" type="presParOf" srcId="{516F55F1-D205-4B6E-B832-D0F830C10151}" destId="{B400CA7E-8B77-4681-B3FE-99D00B5810EE}" srcOrd="8" destOrd="0" presId="urn:microsoft.com/office/officeart/2005/8/layout/hierarchy3"/>
    <dgm:cxn modelId="{CC3CF207-C126-427E-85B2-E7513854F8B4}" type="presParOf" srcId="{516F55F1-D205-4B6E-B832-D0F830C10151}" destId="{B9D985C4-9442-44DD-96E3-CB96F13060BF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48A19-1375-437D-971C-130CEF625B0B}">
      <dsp:nvSpPr>
        <dsp:cNvPr id="0" name=""/>
        <dsp:cNvSpPr/>
      </dsp:nvSpPr>
      <dsp:spPr>
        <a:xfrm>
          <a:off x="8408161" y="1491757"/>
          <a:ext cx="100287" cy="4190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0785"/>
              </a:lnTo>
              <a:lnTo>
                <a:pt x="100287" y="41907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C3045-6D2B-4FB2-BFE7-54512E818C69}">
      <dsp:nvSpPr>
        <dsp:cNvPr id="0" name=""/>
        <dsp:cNvSpPr/>
      </dsp:nvSpPr>
      <dsp:spPr>
        <a:xfrm>
          <a:off x="8408161" y="1491757"/>
          <a:ext cx="95332" cy="2850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0253"/>
              </a:lnTo>
              <a:lnTo>
                <a:pt x="95332" y="28502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DBABA-5B91-41EB-B987-CA62437AFA0C}">
      <dsp:nvSpPr>
        <dsp:cNvPr id="0" name=""/>
        <dsp:cNvSpPr/>
      </dsp:nvSpPr>
      <dsp:spPr>
        <a:xfrm>
          <a:off x="8408161" y="1491757"/>
          <a:ext cx="107172" cy="3515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5688"/>
              </a:lnTo>
              <a:lnTo>
                <a:pt x="107172" y="35156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6FD9A-028C-4E66-805B-E0634570C854}">
      <dsp:nvSpPr>
        <dsp:cNvPr id="0" name=""/>
        <dsp:cNvSpPr/>
      </dsp:nvSpPr>
      <dsp:spPr>
        <a:xfrm>
          <a:off x="8408161" y="1491757"/>
          <a:ext cx="96540" cy="2175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804"/>
              </a:lnTo>
              <a:lnTo>
                <a:pt x="96540" y="21758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6C41D-10A8-4157-925D-B5515E8BFC4F}">
      <dsp:nvSpPr>
        <dsp:cNvPr id="0" name=""/>
        <dsp:cNvSpPr/>
      </dsp:nvSpPr>
      <dsp:spPr>
        <a:xfrm>
          <a:off x="8408161" y="1491757"/>
          <a:ext cx="101532" cy="1498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8461"/>
              </a:lnTo>
              <a:lnTo>
                <a:pt x="101532" y="14984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3BCD6-AD34-4DFD-A8B3-47211F6766EA}">
      <dsp:nvSpPr>
        <dsp:cNvPr id="0" name=""/>
        <dsp:cNvSpPr/>
      </dsp:nvSpPr>
      <dsp:spPr>
        <a:xfrm>
          <a:off x="8408161" y="1491757"/>
          <a:ext cx="96938" cy="636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016"/>
              </a:lnTo>
              <a:lnTo>
                <a:pt x="96938" y="6360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AA762-05F6-4FAC-A284-EE12871F5241}">
      <dsp:nvSpPr>
        <dsp:cNvPr id="0" name=""/>
        <dsp:cNvSpPr/>
      </dsp:nvSpPr>
      <dsp:spPr>
        <a:xfrm>
          <a:off x="5670723" y="623636"/>
          <a:ext cx="36646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64605" y="45720"/>
              </a:lnTo>
              <a:lnTo>
                <a:pt x="3664605" y="1223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64589-9084-4D95-A8F1-905DBB0DCE4A}">
      <dsp:nvSpPr>
        <dsp:cNvPr id="0" name=""/>
        <dsp:cNvSpPr/>
      </dsp:nvSpPr>
      <dsp:spPr>
        <a:xfrm>
          <a:off x="5867307" y="1542041"/>
          <a:ext cx="172520" cy="406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0496"/>
              </a:lnTo>
              <a:lnTo>
                <a:pt x="172520" y="40604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49534-B195-4029-8A8A-2CEA33392613}">
      <dsp:nvSpPr>
        <dsp:cNvPr id="0" name=""/>
        <dsp:cNvSpPr/>
      </dsp:nvSpPr>
      <dsp:spPr>
        <a:xfrm>
          <a:off x="5867307" y="1542041"/>
          <a:ext cx="144421" cy="3285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5836"/>
              </a:lnTo>
              <a:lnTo>
                <a:pt x="144421" y="32858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0F129-76CF-412E-9E66-05DFAE533CFA}">
      <dsp:nvSpPr>
        <dsp:cNvPr id="0" name=""/>
        <dsp:cNvSpPr/>
      </dsp:nvSpPr>
      <dsp:spPr>
        <a:xfrm>
          <a:off x="5867307" y="1542041"/>
          <a:ext cx="144421" cy="2592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2321"/>
              </a:lnTo>
              <a:lnTo>
                <a:pt x="144421" y="25923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054F5-D26E-4B44-A787-7459F58BE70E}">
      <dsp:nvSpPr>
        <dsp:cNvPr id="0" name=""/>
        <dsp:cNvSpPr/>
      </dsp:nvSpPr>
      <dsp:spPr>
        <a:xfrm>
          <a:off x="5867307" y="1542041"/>
          <a:ext cx="114243" cy="1807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7929"/>
              </a:lnTo>
              <a:lnTo>
                <a:pt x="114243" y="18079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1F685-E6FA-42BF-899B-9EC49C2B2E4F}">
      <dsp:nvSpPr>
        <dsp:cNvPr id="0" name=""/>
        <dsp:cNvSpPr/>
      </dsp:nvSpPr>
      <dsp:spPr>
        <a:xfrm>
          <a:off x="5867307" y="1542041"/>
          <a:ext cx="114243" cy="1066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6812"/>
              </a:lnTo>
              <a:lnTo>
                <a:pt x="114243" y="10668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30C17-2CF9-49C8-A56E-E1C0B77AFEFC}">
      <dsp:nvSpPr>
        <dsp:cNvPr id="0" name=""/>
        <dsp:cNvSpPr/>
      </dsp:nvSpPr>
      <dsp:spPr>
        <a:xfrm>
          <a:off x="5867307" y="1542041"/>
          <a:ext cx="118053" cy="385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915"/>
              </a:lnTo>
              <a:lnTo>
                <a:pt x="118053" y="3859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DC6AD-2A6A-4F43-938E-A8E38462B789}">
      <dsp:nvSpPr>
        <dsp:cNvPr id="0" name=""/>
        <dsp:cNvSpPr/>
      </dsp:nvSpPr>
      <dsp:spPr>
        <a:xfrm>
          <a:off x="5670723" y="669356"/>
          <a:ext cx="1123751" cy="1269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3751" y="0"/>
              </a:lnTo>
              <a:lnTo>
                <a:pt x="1123751" y="1269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973C3-0B78-484D-9BDA-12077844AD06}">
      <dsp:nvSpPr>
        <dsp:cNvPr id="0" name=""/>
        <dsp:cNvSpPr/>
      </dsp:nvSpPr>
      <dsp:spPr>
        <a:xfrm>
          <a:off x="3231780" y="1516308"/>
          <a:ext cx="91440" cy="4421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21682"/>
              </a:lnTo>
              <a:lnTo>
                <a:pt x="131317" y="4421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203FF-34EA-4495-A995-63B6A1F09F1B}">
      <dsp:nvSpPr>
        <dsp:cNvPr id="0" name=""/>
        <dsp:cNvSpPr/>
      </dsp:nvSpPr>
      <dsp:spPr>
        <a:xfrm>
          <a:off x="3231780" y="1516308"/>
          <a:ext cx="91440" cy="35598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59882"/>
              </a:lnTo>
              <a:lnTo>
                <a:pt x="108173" y="35598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A88EB-3D73-4DCA-BC2A-33A6199FB8D2}">
      <dsp:nvSpPr>
        <dsp:cNvPr id="0" name=""/>
        <dsp:cNvSpPr/>
      </dsp:nvSpPr>
      <dsp:spPr>
        <a:xfrm>
          <a:off x="3277500" y="1516308"/>
          <a:ext cx="97922" cy="2668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8283"/>
              </a:lnTo>
              <a:lnTo>
                <a:pt x="97922" y="26682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F6CF8-1FF0-47A6-8612-B6AFB4725384}">
      <dsp:nvSpPr>
        <dsp:cNvPr id="0" name=""/>
        <dsp:cNvSpPr/>
      </dsp:nvSpPr>
      <dsp:spPr>
        <a:xfrm>
          <a:off x="3277500" y="1516308"/>
          <a:ext cx="99690" cy="1868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683"/>
              </a:lnTo>
              <a:lnTo>
                <a:pt x="99690" y="1868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911180-4E0E-4A6E-9D4A-8493BC0C92C1}">
      <dsp:nvSpPr>
        <dsp:cNvPr id="0" name=""/>
        <dsp:cNvSpPr/>
      </dsp:nvSpPr>
      <dsp:spPr>
        <a:xfrm>
          <a:off x="3231780" y="1516308"/>
          <a:ext cx="91440" cy="11650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65059"/>
              </a:lnTo>
              <a:lnTo>
                <a:pt x="133831" y="11650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AE050-9F31-4432-B1EE-CB9BDCEC11F5}">
      <dsp:nvSpPr>
        <dsp:cNvPr id="0" name=""/>
        <dsp:cNvSpPr/>
      </dsp:nvSpPr>
      <dsp:spPr>
        <a:xfrm>
          <a:off x="3231780" y="1516308"/>
          <a:ext cx="91440" cy="4284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8468"/>
              </a:lnTo>
              <a:lnTo>
                <a:pt x="113538" y="4284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D6C9A3-BD6F-415A-8653-611F2F3F0820}">
      <dsp:nvSpPr>
        <dsp:cNvPr id="0" name=""/>
        <dsp:cNvSpPr/>
      </dsp:nvSpPr>
      <dsp:spPr>
        <a:xfrm>
          <a:off x="4204668" y="669356"/>
          <a:ext cx="1466055" cy="101203"/>
        </a:xfrm>
        <a:custGeom>
          <a:avLst/>
          <a:gdLst/>
          <a:ahLst/>
          <a:cxnLst/>
          <a:rect l="0" t="0" r="0" b="0"/>
          <a:pathLst>
            <a:path>
              <a:moveTo>
                <a:pt x="1466055" y="0"/>
              </a:moveTo>
              <a:lnTo>
                <a:pt x="0" y="0"/>
              </a:lnTo>
              <a:lnTo>
                <a:pt x="0" y="1012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6AEF1-49D8-4C47-B9FC-CADD13BB08B8}">
      <dsp:nvSpPr>
        <dsp:cNvPr id="0" name=""/>
        <dsp:cNvSpPr/>
      </dsp:nvSpPr>
      <dsp:spPr>
        <a:xfrm>
          <a:off x="584648" y="1559446"/>
          <a:ext cx="116459" cy="4288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8514"/>
              </a:lnTo>
              <a:lnTo>
                <a:pt x="116459" y="42885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F01EE-A9BB-4A38-AEAE-FE6A041D08D2}">
      <dsp:nvSpPr>
        <dsp:cNvPr id="0" name=""/>
        <dsp:cNvSpPr/>
      </dsp:nvSpPr>
      <dsp:spPr>
        <a:xfrm>
          <a:off x="584648" y="1559446"/>
          <a:ext cx="119236" cy="3481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1249"/>
              </a:lnTo>
              <a:lnTo>
                <a:pt x="119236" y="34812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A2215-4A3F-457B-BB38-ABCE8158024F}">
      <dsp:nvSpPr>
        <dsp:cNvPr id="0" name=""/>
        <dsp:cNvSpPr/>
      </dsp:nvSpPr>
      <dsp:spPr>
        <a:xfrm>
          <a:off x="584648" y="1559446"/>
          <a:ext cx="140263" cy="2652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2770"/>
              </a:lnTo>
              <a:lnTo>
                <a:pt x="140263" y="26527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05FA1-36F8-477B-B9D4-FC601FC32903}">
      <dsp:nvSpPr>
        <dsp:cNvPr id="0" name=""/>
        <dsp:cNvSpPr/>
      </dsp:nvSpPr>
      <dsp:spPr>
        <a:xfrm>
          <a:off x="584648" y="1559446"/>
          <a:ext cx="161129" cy="1828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8692"/>
              </a:lnTo>
              <a:lnTo>
                <a:pt x="161129" y="18286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22C5E-16B4-4AF2-93C7-89BFDC9404C4}">
      <dsp:nvSpPr>
        <dsp:cNvPr id="0" name=""/>
        <dsp:cNvSpPr/>
      </dsp:nvSpPr>
      <dsp:spPr>
        <a:xfrm>
          <a:off x="584648" y="1559446"/>
          <a:ext cx="170640" cy="1083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3990"/>
              </a:lnTo>
              <a:lnTo>
                <a:pt x="170640" y="10839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A7273-E797-4520-AE86-32E8FE2AEC18}">
      <dsp:nvSpPr>
        <dsp:cNvPr id="0" name=""/>
        <dsp:cNvSpPr/>
      </dsp:nvSpPr>
      <dsp:spPr>
        <a:xfrm>
          <a:off x="584648" y="1559446"/>
          <a:ext cx="170640" cy="42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871"/>
              </a:lnTo>
              <a:lnTo>
                <a:pt x="170640" y="4238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5939D-FF83-4A0B-B012-E15D02B21D67}">
      <dsp:nvSpPr>
        <dsp:cNvPr id="0" name=""/>
        <dsp:cNvSpPr/>
      </dsp:nvSpPr>
      <dsp:spPr>
        <a:xfrm>
          <a:off x="1511815" y="669356"/>
          <a:ext cx="4158907" cy="144341"/>
        </a:xfrm>
        <a:custGeom>
          <a:avLst/>
          <a:gdLst/>
          <a:ahLst/>
          <a:cxnLst/>
          <a:rect l="0" t="0" r="0" b="0"/>
          <a:pathLst>
            <a:path>
              <a:moveTo>
                <a:pt x="4158907" y="0"/>
              </a:moveTo>
              <a:lnTo>
                <a:pt x="4158907" y="13619"/>
              </a:lnTo>
              <a:lnTo>
                <a:pt x="0" y="13619"/>
              </a:lnTo>
              <a:lnTo>
                <a:pt x="0" y="1443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F7D2B6-C23B-4FB8-B3F2-B168D0B0C0AF}">
      <dsp:nvSpPr>
        <dsp:cNvPr id="0" name=""/>
        <dsp:cNvSpPr/>
      </dsp:nvSpPr>
      <dsp:spPr>
        <a:xfrm>
          <a:off x="1918683" y="2327"/>
          <a:ext cx="7504079" cy="66702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accent3">
              <a:lumMod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2">
            <a:hueOff val="0"/>
            <a:satOff val="0"/>
            <a:lumOff val="0"/>
            <a:alphaOff val="0"/>
          </a:schemeClr>
        </a:fillRef>
        <a:effectRef idx="0">
          <a:schemeClr val="accent2">
            <a:hueOff val="0"/>
            <a:satOff val="0"/>
            <a:lumOff val="0"/>
            <a:alphaOff val="0"/>
          </a:schemeClr>
        </a:effectRef>
        <a:fontRef idx="minor">
          <a:schemeClr val="lt1"/>
        </a:fontRef>
      </dsp:style>
      <dsp:txBody>
        <a:bodyPr spcFirstLastPara="0" vert="horz" wrap="square" lIns="49447" tIns="49447" rIns="49447" bIns="49447" numCol="1" spcCol="1270" anchor="ctr" anchorCtr="0">
          <a:noAutofit/>
        </a:bodyPr>
        <a:lstStyle/>
        <a:p>
          <a:pPr marL="0" marR="0" lvl="0" indent="0" algn="ctr" defTabSz="10668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rPr>
            <a:t>Attention and Focus </a:t>
          </a:r>
        </a:p>
      </dsp:txBody>
      <dsp:txXfrm>
        <a:off x="1918683" y="2327"/>
        <a:ext cx="7504079" cy="667028"/>
      </dsp:txXfrm>
    </dsp:sp>
    <dsp:sp modelId="{BC32C9EC-5323-4224-940D-9A1079CDE118}">
      <dsp:nvSpPr>
        <dsp:cNvPr id="0" name=""/>
        <dsp:cNvSpPr/>
      </dsp:nvSpPr>
      <dsp:spPr>
        <a:xfrm>
          <a:off x="352856" y="813698"/>
          <a:ext cx="2317918" cy="745748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 Knows What To Focus On</a:t>
          </a:r>
        </a:p>
      </dsp:txBody>
      <dsp:txXfrm>
        <a:off x="352856" y="813698"/>
        <a:ext cx="2317918" cy="745748"/>
      </dsp:txXfrm>
    </dsp:sp>
    <dsp:sp modelId="{C9E4C90F-7C19-46D9-9014-A66D5B2AFC48}">
      <dsp:nvSpPr>
        <dsp:cNvPr id="0" name=""/>
        <dsp:cNvSpPr/>
      </dsp:nvSpPr>
      <dsp:spPr>
        <a:xfrm>
          <a:off x="755289" y="1687049"/>
          <a:ext cx="2116208" cy="59253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what to pay attention to and I can figure out why it is important</a:t>
          </a:r>
        </a:p>
      </dsp:txBody>
      <dsp:txXfrm>
        <a:off x="755289" y="1687049"/>
        <a:ext cx="2116208" cy="592536"/>
      </dsp:txXfrm>
    </dsp:sp>
    <dsp:sp modelId="{2AC444CA-A747-4BA5-ACBC-8901EDDC597F}">
      <dsp:nvSpPr>
        <dsp:cNvPr id="0" name=""/>
        <dsp:cNvSpPr/>
      </dsp:nvSpPr>
      <dsp:spPr>
        <a:xfrm>
          <a:off x="755289" y="2347168"/>
          <a:ext cx="2116208" cy="59253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see how what I am doing is like what I already know</a:t>
          </a:r>
        </a:p>
      </dsp:txBody>
      <dsp:txXfrm>
        <a:off x="755289" y="2347168"/>
        <a:ext cx="2116208" cy="592536"/>
      </dsp:txXfrm>
    </dsp:sp>
    <dsp:sp modelId="{FB478ECC-5DEA-49B0-B812-AC3CAB72B34D}">
      <dsp:nvSpPr>
        <dsp:cNvPr id="0" name=""/>
        <dsp:cNvSpPr/>
      </dsp:nvSpPr>
      <dsp:spPr>
        <a:xfrm>
          <a:off x="745777" y="3027375"/>
          <a:ext cx="2116208" cy="721527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practice visualizing big ideas and details so I can explain them or make a list</a:t>
          </a:r>
        </a:p>
      </dsp:txBody>
      <dsp:txXfrm>
        <a:off x="745777" y="3027375"/>
        <a:ext cx="2116208" cy="721527"/>
      </dsp:txXfrm>
    </dsp:sp>
    <dsp:sp modelId="{CDC784FE-6F0D-41D7-ACD4-DEE584C72DC0}">
      <dsp:nvSpPr>
        <dsp:cNvPr id="0" name=""/>
        <dsp:cNvSpPr/>
      </dsp:nvSpPr>
      <dsp:spPr>
        <a:xfrm>
          <a:off x="724912" y="3855085"/>
          <a:ext cx="2116208" cy="714262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ways to calm and encourage myself so I can focus on paying attention </a:t>
          </a:r>
        </a:p>
      </dsp:txBody>
      <dsp:txXfrm>
        <a:off x="724912" y="3855085"/>
        <a:ext cx="2116208" cy="714262"/>
      </dsp:txXfrm>
    </dsp:sp>
    <dsp:sp modelId="{CB710383-AB2A-4109-93CF-2C188B1F5F42}">
      <dsp:nvSpPr>
        <dsp:cNvPr id="0" name=""/>
        <dsp:cNvSpPr/>
      </dsp:nvSpPr>
      <dsp:spPr>
        <a:xfrm>
          <a:off x="703884" y="4679808"/>
          <a:ext cx="2150108" cy="72177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create games or competitions in my mind to make learning fun</a:t>
          </a:r>
        </a:p>
      </dsp:txBody>
      <dsp:txXfrm>
        <a:off x="703884" y="4679808"/>
        <a:ext cx="2150108" cy="721776"/>
      </dsp:txXfrm>
    </dsp:sp>
    <dsp:sp modelId="{1CA321DA-6F90-4664-BB56-B0EFEE5B53FB}">
      <dsp:nvSpPr>
        <dsp:cNvPr id="0" name=""/>
        <dsp:cNvSpPr/>
      </dsp:nvSpPr>
      <dsp:spPr>
        <a:xfrm>
          <a:off x="701108" y="5486223"/>
          <a:ext cx="2127388" cy="723475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know when and where to go for help when I’m stuck</a:t>
          </a:r>
        </a:p>
      </dsp:txBody>
      <dsp:txXfrm>
        <a:off x="701108" y="5486223"/>
        <a:ext cx="2127388" cy="723475"/>
      </dsp:txXfrm>
    </dsp:sp>
    <dsp:sp modelId="{4E92C101-D594-451F-84FC-E64E453558C2}">
      <dsp:nvSpPr>
        <dsp:cNvPr id="0" name=""/>
        <dsp:cNvSpPr/>
      </dsp:nvSpPr>
      <dsp:spPr>
        <a:xfrm>
          <a:off x="3045709" y="770560"/>
          <a:ext cx="2317918" cy="745748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Stays</a:t>
          </a:r>
          <a:r>
            <a:rPr lang="en-US" sz="1800" b="1" kern="1200" dirty="0">
              <a:solidFill>
                <a:schemeClr val="bg1"/>
              </a:solidFill>
              <a:latin typeface="+mn-lt"/>
            </a:rPr>
            <a:t> Focused</a:t>
          </a:r>
        </a:p>
      </dsp:txBody>
      <dsp:txXfrm>
        <a:off x="3045709" y="770560"/>
        <a:ext cx="2317918" cy="745748"/>
      </dsp:txXfrm>
    </dsp:sp>
    <dsp:sp modelId="{49A9EDE9-EC9E-4020-BE49-277925FE56AF}">
      <dsp:nvSpPr>
        <dsp:cNvPr id="0" name=""/>
        <dsp:cNvSpPr/>
      </dsp:nvSpPr>
      <dsp:spPr>
        <a:xfrm>
          <a:off x="3345319" y="1650745"/>
          <a:ext cx="2100222" cy="588060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pause frequently to see if I am on-task and I have a plan for refocusing myself</a:t>
          </a:r>
        </a:p>
      </dsp:txBody>
      <dsp:txXfrm>
        <a:off x="3345319" y="1650745"/>
        <a:ext cx="2100222" cy="588060"/>
      </dsp:txXfrm>
    </dsp:sp>
    <dsp:sp modelId="{5AC87553-9E02-437C-B579-DFC14DB1653E}">
      <dsp:nvSpPr>
        <dsp:cNvPr id="0" name=""/>
        <dsp:cNvSpPr/>
      </dsp:nvSpPr>
      <dsp:spPr>
        <a:xfrm>
          <a:off x="3365612" y="2387337"/>
          <a:ext cx="2100222" cy="588060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track of how long I am able to work, and I set goals to stretch myself</a:t>
          </a:r>
        </a:p>
      </dsp:txBody>
      <dsp:txXfrm>
        <a:off x="3365612" y="2387337"/>
        <a:ext cx="2100222" cy="588060"/>
      </dsp:txXfrm>
    </dsp:sp>
    <dsp:sp modelId="{8745B90E-6545-4627-A84E-786D6C9D8F53}">
      <dsp:nvSpPr>
        <dsp:cNvPr id="0" name=""/>
        <dsp:cNvSpPr/>
      </dsp:nvSpPr>
      <dsp:spPr>
        <a:xfrm>
          <a:off x="3377190" y="3090961"/>
          <a:ext cx="2100222" cy="588060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have strategies to avoid things that distract me </a:t>
          </a:r>
        </a:p>
      </dsp:txBody>
      <dsp:txXfrm>
        <a:off x="3377190" y="3090961"/>
        <a:ext cx="2100222" cy="588060"/>
      </dsp:txXfrm>
    </dsp:sp>
    <dsp:sp modelId="{59E359D8-BA01-4B01-ABA3-F6C6556C08E8}">
      <dsp:nvSpPr>
        <dsp:cNvPr id="0" name=""/>
        <dsp:cNvSpPr/>
      </dsp:nvSpPr>
      <dsp:spPr>
        <a:xfrm>
          <a:off x="3375423" y="3776727"/>
          <a:ext cx="2100222" cy="815727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When I get distracted, I know how to refocus myself (like self-talk using cueing)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</a:t>
          </a:r>
        </a:p>
      </dsp:txBody>
      <dsp:txXfrm>
        <a:off x="3375423" y="3776727"/>
        <a:ext cx="2100222" cy="815727"/>
      </dsp:txXfrm>
    </dsp:sp>
    <dsp:sp modelId="{610B9C0D-DB70-475C-A963-ADC7ADF4BAFE}">
      <dsp:nvSpPr>
        <dsp:cNvPr id="0" name=""/>
        <dsp:cNvSpPr/>
      </dsp:nvSpPr>
      <dsp:spPr>
        <a:xfrm>
          <a:off x="3339953" y="4694511"/>
          <a:ext cx="2100222" cy="763358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break large work periods and tasks into manageable chunks</a:t>
          </a:r>
        </a:p>
      </dsp:txBody>
      <dsp:txXfrm>
        <a:off x="3339953" y="4694511"/>
        <a:ext cx="2100222" cy="763358"/>
      </dsp:txXfrm>
    </dsp:sp>
    <dsp:sp modelId="{E46FD5F7-B981-458D-A200-978657EEDDA3}">
      <dsp:nvSpPr>
        <dsp:cNvPr id="0" name=""/>
        <dsp:cNvSpPr/>
      </dsp:nvSpPr>
      <dsp:spPr>
        <a:xfrm>
          <a:off x="3363097" y="5626749"/>
          <a:ext cx="2131197" cy="622483"/>
        </a:xfrm>
        <a:prstGeom prst="rect">
          <a:avLst/>
        </a:prstGeom>
        <a:noFill/>
        <a:ln w="952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use brain breaks to process information and refocus</a:t>
          </a:r>
        </a:p>
      </dsp:txBody>
      <dsp:txXfrm>
        <a:off x="3363097" y="5626749"/>
        <a:ext cx="2131197" cy="622483"/>
      </dsp:txXfrm>
    </dsp:sp>
    <dsp:sp modelId="{67630CD2-42AA-4F08-98BC-437EF0571D90}">
      <dsp:nvSpPr>
        <dsp:cNvPr id="0" name=""/>
        <dsp:cNvSpPr/>
      </dsp:nvSpPr>
      <dsp:spPr>
        <a:xfrm>
          <a:off x="5635515" y="796293"/>
          <a:ext cx="2317918" cy="745748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Makes Transitions Smoothly</a:t>
          </a:r>
        </a:p>
      </dsp:txBody>
      <dsp:txXfrm>
        <a:off x="5635515" y="796293"/>
        <a:ext cx="2317918" cy="745748"/>
      </dsp:txXfrm>
    </dsp:sp>
    <dsp:sp modelId="{B290C3BF-9E5F-4F27-8353-DC090907D644}">
      <dsp:nvSpPr>
        <dsp:cNvPr id="0" name=""/>
        <dsp:cNvSpPr/>
      </dsp:nvSpPr>
      <dsp:spPr>
        <a:xfrm>
          <a:off x="5985360" y="1665019"/>
          <a:ext cx="2036107" cy="525874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remind myself of my new focus or goal when I switch tasks</a:t>
          </a:r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</dsp:txBody>
      <dsp:txXfrm>
        <a:off x="5985360" y="1665019"/>
        <a:ext cx="2036107" cy="525874"/>
      </dsp:txXfrm>
    </dsp:sp>
    <dsp:sp modelId="{1D0784CF-E554-4378-AEC6-CBB1252BDDA7}">
      <dsp:nvSpPr>
        <dsp:cNvPr id="0" name=""/>
        <dsp:cNvSpPr/>
      </dsp:nvSpPr>
      <dsp:spPr>
        <a:xfrm>
          <a:off x="5981551" y="2330541"/>
          <a:ext cx="2036107" cy="556625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interrupt what I’m doing to shift my goals and priorities when needed</a:t>
          </a:r>
        </a:p>
      </dsp:txBody>
      <dsp:txXfrm>
        <a:off x="5981551" y="2330541"/>
        <a:ext cx="2036107" cy="556625"/>
      </dsp:txXfrm>
    </dsp:sp>
    <dsp:sp modelId="{B4BF29F1-61AE-4AA3-9B53-CB59C750E8D0}">
      <dsp:nvSpPr>
        <dsp:cNvPr id="0" name=""/>
        <dsp:cNvSpPr/>
      </dsp:nvSpPr>
      <dsp:spPr>
        <a:xfrm>
          <a:off x="5981551" y="3002513"/>
          <a:ext cx="2036107" cy="69491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create and use routines and sequences to move myself through steps</a:t>
          </a:r>
        </a:p>
      </dsp:txBody>
      <dsp:txXfrm>
        <a:off x="5981551" y="3002513"/>
        <a:ext cx="2036107" cy="694916"/>
      </dsp:txXfrm>
    </dsp:sp>
    <dsp:sp modelId="{654A6BED-2943-4FD3-A741-C2101E165965}">
      <dsp:nvSpPr>
        <dsp:cNvPr id="0" name=""/>
        <dsp:cNvSpPr/>
      </dsp:nvSpPr>
      <dsp:spPr>
        <a:xfrm>
          <a:off x="6011729" y="3849308"/>
          <a:ext cx="2036107" cy="570108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use self-talk and lists to make plans for being on  time and prepared</a:t>
          </a:r>
        </a:p>
      </dsp:txBody>
      <dsp:txXfrm>
        <a:off x="6011729" y="3849308"/>
        <a:ext cx="2036107" cy="570108"/>
      </dsp:txXfrm>
    </dsp:sp>
    <dsp:sp modelId="{189565C7-3973-49DF-9081-6C99B1E0A8C2}">
      <dsp:nvSpPr>
        <dsp:cNvPr id="0" name=""/>
        <dsp:cNvSpPr/>
      </dsp:nvSpPr>
      <dsp:spPr>
        <a:xfrm>
          <a:off x="6011729" y="4542824"/>
          <a:ext cx="2036107" cy="570108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apply and adjust what I know to fit new situations</a:t>
          </a:r>
        </a:p>
      </dsp:txBody>
      <dsp:txXfrm>
        <a:off x="6011729" y="4542824"/>
        <a:ext cx="2036107" cy="570108"/>
      </dsp:txXfrm>
    </dsp:sp>
    <dsp:sp modelId="{D2077D87-F548-4E5A-8674-15E9203A2BAB}">
      <dsp:nvSpPr>
        <dsp:cNvPr id="0" name=""/>
        <dsp:cNvSpPr/>
      </dsp:nvSpPr>
      <dsp:spPr>
        <a:xfrm>
          <a:off x="6039828" y="5223628"/>
          <a:ext cx="2035173" cy="757817"/>
        </a:xfrm>
        <a:prstGeom prst="rect">
          <a:avLst/>
        </a:prstGeom>
        <a:solidFill>
          <a:schemeClr val="bg1"/>
        </a:solidFill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don’t let fear of failure or unknown consequences stop me from trying</a:t>
          </a:r>
          <a:endParaRPr lang="en-US" sz="1400" b="1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6039828" y="5223628"/>
        <a:ext cx="2035173" cy="757817"/>
      </dsp:txXfrm>
    </dsp:sp>
    <dsp:sp modelId="{D4B851A9-0026-44E1-9BC0-AB02103CB128}">
      <dsp:nvSpPr>
        <dsp:cNvPr id="0" name=""/>
        <dsp:cNvSpPr/>
      </dsp:nvSpPr>
      <dsp:spPr>
        <a:xfrm>
          <a:off x="8176369" y="746009"/>
          <a:ext cx="2317918" cy="745748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Shows Persistence</a:t>
          </a:r>
        </a:p>
      </dsp:txBody>
      <dsp:txXfrm>
        <a:off x="8176369" y="746009"/>
        <a:ext cx="2317918" cy="745748"/>
      </dsp:txXfrm>
    </dsp:sp>
    <dsp:sp modelId="{0C3EB8E0-BF9A-476E-B7B5-9318FD6F56F6}">
      <dsp:nvSpPr>
        <dsp:cNvPr id="0" name=""/>
        <dsp:cNvSpPr/>
      </dsp:nvSpPr>
      <dsp:spPr>
        <a:xfrm>
          <a:off x="8505100" y="1654580"/>
          <a:ext cx="2036107" cy="946387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tell myself I am capable of learning anything if I keep trying and I can name strategies for doing this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prstClr val="black"/>
            </a:solidFill>
            <a:latin typeface="+mn-lt"/>
            <a:ea typeface="+mn-ea"/>
            <a:cs typeface="+mn-cs"/>
          </a:endParaRPr>
        </a:p>
      </dsp:txBody>
      <dsp:txXfrm>
        <a:off x="8505100" y="1654580"/>
        <a:ext cx="2036107" cy="946387"/>
      </dsp:txXfrm>
    </dsp:sp>
    <dsp:sp modelId="{8849FECC-FB20-4E22-9724-DB7DBCC6662F}">
      <dsp:nvSpPr>
        <dsp:cNvPr id="0" name=""/>
        <dsp:cNvSpPr/>
      </dsp:nvSpPr>
      <dsp:spPr>
        <a:xfrm>
          <a:off x="8509694" y="2705165"/>
          <a:ext cx="2036107" cy="570108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my goal and the reason for reaching my goal in mind as I work</a:t>
          </a:r>
        </a:p>
      </dsp:txBody>
      <dsp:txXfrm>
        <a:off x="8509694" y="2705165"/>
        <a:ext cx="2036107" cy="570108"/>
      </dsp:txXfrm>
    </dsp:sp>
    <dsp:sp modelId="{8776E06D-329D-4A77-AA7D-018AA49AFC47}">
      <dsp:nvSpPr>
        <dsp:cNvPr id="0" name=""/>
        <dsp:cNvSpPr/>
      </dsp:nvSpPr>
      <dsp:spPr>
        <a:xfrm>
          <a:off x="8504702" y="3382508"/>
          <a:ext cx="2036107" cy="570108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celebrate my struggles because I know this is how I get smarter</a:t>
          </a:r>
        </a:p>
      </dsp:txBody>
      <dsp:txXfrm>
        <a:off x="8504702" y="3382508"/>
        <a:ext cx="2036107" cy="570108"/>
      </dsp:txXfrm>
    </dsp:sp>
    <dsp:sp modelId="{0BC03873-6E72-4ECE-BA83-394AB92630BA}">
      <dsp:nvSpPr>
        <dsp:cNvPr id="0" name=""/>
        <dsp:cNvSpPr/>
      </dsp:nvSpPr>
      <dsp:spPr>
        <a:xfrm>
          <a:off x="8515334" y="4722392"/>
          <a:ext cx="2036107" cy="570108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how to ask for help, and I use feedback to get myself unstuck</a:t>
          </a:r>
        </a:p>
      </dsp:txBody>
      <dsp:txXfrm>
        <a:off x="8515334" y="4722392"/>
        <a:ext cx="2036107" cy="570108"/>
      </dsp:txXfrm>
    </dsp:sp>
    <dsp:sp modelId="{3FB38F6D-218D-4E31-918B-D613DD7CF026}">
      <dsp:nvSpPr>
        <dsp:cNvPr id="0" name=""/>
        <dsp:cNvSpPr/>
      </dsp:nvSpPr>
      <dsp:spPr>
        <a:xfrm>
          <a:off x="8503494" y="4056957"/>
          <a:ext cx="2036107" cy="570108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have back up plans for when things go wrong, and I adjust as I go</a:t>
          </a:r>
        </a:p>
      </dsp:txBody>
      <dsp:txXfrm>
        <a:off x="8503494" y="4056957"/>
        <a:ext cx="2036107" cy="570108"/>
      </dsp:txXfrm>
    </dsp:sp>
    <dsp:sp modelId="{1E699826-9021-4876-AA78-E39DE41E2FD8}">
      <dsp:nvSpPr>
        <dsp:cNvPr id="0" name=""/>
        <dsp:cNvSpPr/>
      </dsp:nvSpPr>
      <dsp:spPr>
        <a:xfrm>
          <a:off x="8508449" y="5371300"/>
          <a:ext cx="2017121" cy="622483"/>
        </a:xfrm>
        <a:prstGeom prst="rect">
          <a:avLst/>
        </a:prstGeom>
        <a:noFill/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When I want to quit, I revisualize my goal and try to do just a little more</a:t>
          </a:r>
        </a:p>
      </dsp:txBody>
      <dsp:txXfrm>
        <a:off x="8508449" y="5371300"/>
        <a:ext cx="2017121" cy="6224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F75A1-F6FD-45B4-B7C1-D34CC1C8148F}">
      <dsp:nvSpPr>
        <dsp:cNvPr id="0" name=""/>
        <dsp:cNvSpPr/>
      </dsp:nvSpPr>
      <dsp:spPr>
        <a:xfrm>
          <a:off x="8297595" y="1439380"/>
          <a:ext cx="91440" cy="43307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30730"/>
              </a:lnTo>
              <a:lnTo>
                <a:pt x="127805" y="43307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248A19-1375-437D-971C-130CEF625B0B}">
      <dsp:nvSpPr>
        <dsp:cNvPr id="0" name=""/>
        <dsp:cNvSpPr/>
      </dsp:nvSpPr>
      <dsp:spPr>
        <a:xfrm>
          <a:off x="8343315" y="1439380"/>
          <a:ext cx="96688" cy="3573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578"/>
              </a:lnTo>
              <a:lnTo>
                <a:pt x="96688" y="35735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C3045-6D2B-4FB2-BFE7-54512E818C69}">
      <dsp:nvSpPr>
        <dsp:cNvPr id="0" name=""/>
        <dsp:cNvSpPr/>
      </dsp:nvSpPr>
      <dsp:spPr>
        <a:xfrm>
          <a:off x="8343315" y="1439380"/>
          <a:ext cx="106124" cy="2062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2760"/>
              </a:lnTo>
              <a:lnTo>
                <a:pt x="106124" y="20627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DBABA-5B91-41EB-B987-CA62437AFA0C}">
      <dsp:nvSpPr>
        <dsp:cNvPr id="0" name=""/>
        <dsp:cNvSpPr/>
      </dsp:nvSpPr>
      <dsp:spPr>
        <a:xfrm>
          <a:off x="8343315" y="1439380"/>
          <a:ext cx="93955" cy="2792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555"/>
              </a:lnTo>
              <a:lnTo>
                <a:pt x="93955" y="27925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6C41D-10A8-4157-925D-B5515E8BFC4F}">
      <dsp:nvSpPr>
        <dsp:cNvPr id="0" name=""/>
        <dsp:cNvSpPr/>
      </dsp:nvSpPr>
      <dsp:spPr>
        <a:xfrm>
          <a:off x="8343315" y="1439380"/>
          <a:ext cx="102407" cy="1317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7960"/>
              </a:lnTo>
              <a:lnTo>
                <a:pt x="102407" y="13179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3BCD6-AD34-4DFD-A8B3-47211F6766EA}">
      <dsp:nvSpPr>
        <dsp:cNvPr id="0" name=""/>
        <dsp:cNvSpPr/>
      </dsp:nvSpPr>
      <dsp:spPr>
        <a:xfrm>
          <a:off x="8343315" y="1439380"/>
          <a:ext cx="93355" cy="489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947"/>
              </a:lnTo>
              <a:lnTo>
                <a:pt x="93355" y="4899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AA762-05F6-4FAC-A284-EE12871F5241}">
      <dsp:nvSpPr>
        <dsp:cNvPr id="0" name=""/>
        <dsp:cNvSpPr/>
      </dsp:nvSpPr>
      <dsp:spPr>
        <a:xfrm>
          <a:off x="5626419" y="601658"/>
          <a:ext cx="36097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09792" y="45720"/>
              </a:lnTo>
              <a:lnTo>
                <a:pt x="3609792" y="1195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273D1-319E-4A90-8471-8AB0B8AABD6F}">
      <dsp:nvSpPr>
        <dsp:cNvPr id="0" name=""/>
        <dsp:cNvSpPr/>
      </dsp:nvSpPr>
      <dsp:spPr>
        <a:xfrm>
          <a:off x="5851034" y="1496222"/>
          <a:ext cx="137524" cy="4190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0027"/>
              </a:lnTo>
              <a:lnTo>
                <a:pt x="137524" y="41900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49534-B195-4029-8A8A-2CEA33392613}">
      <dsp:nvSpPr>
        <dsp:cNvPr id="0" name=""/>
        <dsp:cNvSpPr/>
      </dsp:nvSpPr>
      <dsp:spPr>
        <a:xfrm>
          <a:off x="5851034" y="1496222"/>
          <a:ext cx="130666" cy="3433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3819"/>
              </a:lnTo>
              <a:lnTo>
                <a:pt x="130666" y="34338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0F129-76CF-412E-9E66-05DFAE533CFA}">
      <dsp:nvSpPr>
        <dsp:cNvPr id="0" name=""/>
        <dsp:cNvSpPr/>
      </dsp:nvSpPr>
      <dsp:spPr>
        <a:xfrm>
          <a:off x="5851034" y="1496222"/>
          <a:ext cx="130666" cy="2690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0770"/>
              </a:lnTo>
              <a:lnTo>
                <a:pt x="130666" y="26907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054F5-D26E-4B44-A787-7459F58BE70E}">
      <dsp:nvSpPr>
        <dsp:cNvPr id="0" name=""/>
        <dsp:cNvSpPr/>
      </dsp:nvSpPr>
      <dsp:spPr>
        <a:xfrm>
          <a:off x="5851034" y="1496222"/>
          <a:ext cx="101604" cy="1941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1342"/>
              </a:lnTo>
              <a:lnTo>
                <a:pt x="101604" y="1941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1F685-E6FA-42BF-899B-9EC49C2B2E4F}">
      <dsp:nvSpPr>
        <dsp:cNvPr id="0" name=""/>
        <dsp:cNvSpPr/>
      </dsp:nvSpPr>
      <dsp:spPr>
        <a:xfrm>
          <a:off x="5851034" y="1496222"/>
          <a:ext cx="101604" cy="1197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640"/>
              </a:lnTo>
              <a:lnTo>
                <a:pt x="101604" y="11976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30C17-2CF9-49C8-A56E-E1C0B77AFEFC}">
      <dsp:nvSpPr>
        <dsp:cNvPr id="0" name=""/>
        <dsp:cNvSpPr/>
      </dsp:nvSpPr>
      <dsp:spPr>
        <a:xfrm>
          <a:off x="5851034" y="1496222"/>
          <a:ext cx="105273" cy="443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158"/>
              </a:lnTo>
              <a:lnTo>
                <a:pt x="105273" y="4431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DC6AD-2A6A-4F43-938E-A8E38462B789}">
      <dsp:nvSpPr>
        <dsp:cNvPr id="0" name=""/>
        <dsp:cNvSpPr/>
      </dsp:nvSpPr>
      <dsp:spPr>
        <a:xfrm>
          <a:off x="5626419" y="647378"/>
          <a:ext cx="1117511" cy="130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"/>
              </a:lnTo>
              <a:lnTo>
                <a:pt x="1117511" y="4771"/>
              </a:lnTo>
              <a:lnTo>
                <a:pt x="1117511" y="1306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973C3-0B78-484D-9BDA-12077844AD06}">
      <dsp:nvSpPr>
        <dsp:cNvPr id="0" name=""/>
        <dsp:cNvSpPr/>
      </dsp:nvSpPr>
      <dsp:spPr>
        <a:xfrm>
          <a:off x="3249056" y="1463023"/>
          <a:ext cx="91440" cy="43579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7988"/>
              </a:lnTo>
              <a:lnTo>
                <a:pt x="109941" y="43579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203FF-34EA-4495-A995-63B6A1F09F1B}">
      <dsp:nvSpPr>
        <dsp:cNvPr id="0" name=""/>
        <dsp:cNvSpPr/>
      </dsp:nvSpPr>
      <dsp:spPr>
        <a:xfrm>
          <a:off x="3249056" y="1463023"/>
          <a:ext cx="91440" cy="35931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3160"/>
              </a:lnTo>
              <a:lnTo>
                <a:pt x="105864" y="35931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A88EB-3D73-4DCA-BC2A-33A6199FB8D2}">
      <dsp:nvSpPr>
        <dsp:cNvPr id="0" name=""/>
        <dsp:cNvSpPr/>
      </dsp:nvSpPr>
      <dsp:spPr>
        <a:xfrm>
          <a:off x="3294776" y="1463023"/>
          <a:ext cx="94302" cy="2809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9928"/>
              </a:lnTo>
              <a:lnTo>
                <a:pt x="94302" y="28099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F6CF8-1FF0-47A6-8612-B6AFB4725384}">
      <dsp:nvSpPr>
        <dsp:cNvPr id="0" name=""/>
        <dsp:cNvSpPr/>
      </dsp:nvSpPr>
      <dsp:spPr>
        <a:xfrm>
          <a:off x="3294776" y="1463023"/>
          <a:ext cx="96005" cy="204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518"/>
              </a:lnTo>
              <a:lnTo>
                <a:pt x="96005" y="20495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911180-4E0E-4A6E-9D4A-8493BC0C92C1}">
      <dsp:nvSpPr>
        <dsp:cNvPr id="0" name=""/>
        <dsp:cNvSpPr/>
      </dsp:nvSpPr>
      <dsp:spPr>
        <a:xfrm>
          <a:off x="3249056" y="1463023"/>
          <a:ext cx="91440" cy="12719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1939"/>
              </a:lnTo>
              <a:lnTo>
                <a:pt x="130575" y="12719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AE050-9F31-4432-B1EE-CB9BDCEC11F5}">
      <dsp:nvSpPr>
        <dsp:cNvPr id="0" name=""/>
        <dsp:cNvSpPr/>
      </dsp:nvSpPr>
      <dsp:spPr>
        <a:xfrm>
          <a:off x="3249056" y="1463023"/>
          <a:ext cx="91440" cy="4626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2611"/>
              </a:lnTo>
              <a:lnTo>
                <a:pt x="111032" y="4626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D6C9A3-BD6F-415A-8653-611F2F3F0820}">
      <dsp:nvSpPr>
        <dsp:cNvPr id="0" name=""/>
        <dsp:cNvSpPr/>
      </dsp:nvSpPr>
      <dsp:spPr>
        <a:xfrm>
          <a:off x="4187673" y="647378"/>
          <a:ext cx="1438746" cy="97462"/>
        </a:xfrm>
        <a:custGeom>
          <a:avLst/>
          <a:gdLst/>
          <a:ahLst/>
          <a:cxnLst/>
          <a:rect l="0" t="0" r="0" b="0"/>
          <a:pathLst>
            <a:path>
              <a:moveTo>
                <a:pt x="1438746" y="0"/>
              </a:moveTo>
              <a:lnTo>
                <a:pt x="0" y="0"/>
              </a:lnTo>
              <a:lnTo>
                <a:pt x="0" y="974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BCCC50-D5AE-4DC0-8127-E02587DECC0E}">
      <dsp:nvSpPr>
        <dsp:cNvPr id="0" name=""/>
        <dsp:cNvSpPr/>
      </dsp:nvSpPr>
      <dsp:spPr>
        <a:xfrm>
          <a:off x="647698" y="1504567"/>
          <a:ext cx="131590" cy="4283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3168"/>
              </a:lnTo>
              <a:lnTo>
                <a:pt x="131590" y="42831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6AEF1-49D8-4C47-B9FC-CADD13BB08B8}">
      <dsp:nvSpPr>
        <dsp:cNvPr id="0" name=""/>
        <dsp:cNvSpPr/>
      </dsp:nvSpPr>
      <dsp:spPr>
        <a:xfrm>
          <a:off x="647698" y="1504567"/>
          <a:ext cx="140906" cy="3525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5941"/>
              </a:lnTo>
              <a:lnTo>
                <a:pt x="140906" y="35259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F01EE-A9BB-4A38-AEAE-FE6A041D08D2}">
      <dsp:nvSpPr>
        <dsp:cNvPr id="0" name=""/>
        <dsp:cNvSpPr/>
      </dsp:nvSpPr>
      <dsp:spPr>
        <a:xfrm>
          <a:off x="647698" y="1504567"/>
          <a:ext cx="125055" cy="2765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5171"/>
              </a:lnTo>
              <a:lnTo>
                <a:pt x="125055" y="27651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A2215-4A3F-457B-BB38-ABCE8158024F}">
      <dsp:nvSpPr>
        <dsp:cNvPr id="0" name=""/>
        <dsp:cNvSpPr/>
      </dsp:nvSpPr>
      <dsp:spPr>
        <a:xfrm>
          <a:off x="647698" y="1504567"/>
          <a:ext cx="144910" cy="2009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605"/>
              </a:lnTo>
              <a:lnTo>
                <a:pt x="144910" y="20096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05FA1-36F8-477B-B9D4-FC601FC32903}">
      <dsp:nvSpPr>
        <dsp:cNvPr id="0" name=""/>
        <dsp:cNvSpPr/>
      </dsp:nvSpPr>
      <dsp:spPr>
        <a:xfrm>
          <a:off x="647698" y="1504567"/>
          <a:ext cx="164333" cy="1224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4898"/>
              </a:lnTo>
              <a:lnTo>
                <a:pt x="164333" y="12248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A7273-E797-4520-AE86-32E8FE2AEC18}">
      <dsp:nvSpPr>
        <dsp:cNvPr id="0" name=""/>
        <dsp:cNvSpPr/>
      </dsp:nvSpPr>
      <dsp:spPr>
        <a:xfrm>
          <a:off x="647698" y="1504567"/>
          <a:ext cx="164333" cy="45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047"/>
              </a:lnTo>
              <a:lnTo>
                <a:pt x="164333" y="4560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5939D-FF83-4A0B-B012-E15D02B21D67}">
      <dsp:nvSpPr>
        <dsp:cNvPr id="0" name=""/>
        <dsp:cNvSpPr/>
      </dsp:nvSpPr>
      <dsp:spPr>
        <a:xfrm>
          <a:off x="1540595" y="647378"/>
          <a:ext cx="4085824" cy="139006"/>
        </a:xfrm>
        <a:custGeom>
          <a:avLst/>
          <a:gdLst/>
          <a:ahLst/>
          <a:cxnLst/>
          <a:rect l="0" t="0" r="0" b="0"/>
          <a:pathLst>
            <a:path>
              <a:moveTo>
                <a:pt x="4085824" y="0"/>
              </a:moveTo>
              <a:lnTo>
                <a:pt x="4085824" y="13116"/>
              </a:lnTo>
              <a:lnTo>
                <a:pt x="0" y="13116"/>
              </a:lnTo>
              <a:lnTo>
                <a:pt x="0" y="1390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F7D2B6-C23B-4FB8-B3F2-B168D0B0C0AF}">
      <dsp:nvSpPr>
        <dsp:cNvPr id="0" name=""/>
        <dsp:cNvSpPr/>
      </dsp:nvSpPr>
      <dsp:spPr>
        <a:xfrm>
          <a:off x="2013065" y="5004"/>
          <a:ext cx="7226707" cy="64237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accent3">
              <a:lumMod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2">
            <a:hueOff val="0"/>
            <a:satOff val="0"/>
            <a:lumOff val="0"/>
            <a:alphaOff val="0"/>
          </a:schemeClr>
        </a:fillRef>
        <a:effectRef idx="0">
          <a:schemeClr val="accent2">
            <a:hueOff val="0"/>
            <a:satOff val="0"/>
            <a:lumOff val="0"/>
            <a:alphaOff val="0"/>
          </a:schemeClr>
        </a:effectRef>
        <a:fontRef idx="minor">
          <a:schemeClr val="lt1"/>
        </a:fontRef>
      </dsp:style>
      <dsp:txBody>
        <a:bodyPr spcFirstLastPara="0" vert="horz" wrap="square" lIns="49447" tIns="49447" rIns="49447" bIns="49447" numCol="1" spcCol="1270" anchor="ctr" anchorCtr="0">
          <a:noAutofit/>
        </a:bodyPr>
        <a:lstStyle/>
        <a:p>
          <a:pPr marL="0" marR="0" lvl="0" indent="0" algn="ctr" defTabSz="10668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rPr>
            <a:t>Positive Relationships </a:t>
          </a:r>
        </a:p>
      </dsp:txBody>
      <dsp:txXfrm>
        <a:off x="2013065" y="5004"/>
        <a:ext cx="7226707" cy="642373"/>
      </dsp:txXfrm>
    </dsp:sp>
    <dsp:sp modelId="{BC32C9EC-5323-4224-940D-9A1079CDE118}">
      <dsp:nvSpPr>
        <dsp:cNvPr id="0" name=""/>
        <dsp:cNvSpPr/>
      </dsp:nvSpPr>
      <dsp:spPr>
        <a:xfrm>
          <a:off x="424474" y="786384"/>
          <a:ext cx="2232241" cy="71818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Kind To Self</a:t>
          </a:r>
        </a:p>
      </dsp:txBody>
      <dsp:txXfrm>
        <a:off x="424474" y="786384"/>
        <a:ext cx="2232241" cy="718183"/>
      </dsp:txXfrm>
    </dsp:sp>
    <dsp:sp modelId="{C9E4C90F-7C19-46D9-9014-A66D5B2AFC48}">
      <dsp:nvSpPr>
        <dsp:cNvPr id="0" name=""/>
        <dsp:cNvSpPr/>
      </dsp:nvSpPr>
      <dsp:spPr>
        <a:xfrm>
          <a:off x="812032" y="1627471"/>
          <a:ext cx="2286002" cy="66628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what my strengths and needs are and set goals so I can improve</a:t>
          </a:r>
        </a:p>
      </dsp:txBody>
      <dsp:txXfrm>
        <a:off x="812032" y="1627471"/>
        <a:ext cx="2286002" cy="666286"/>
      </dsp:txXfrm>
    </dsp:sp>
    <dsp:sp modelId="{FB478ECC-5DEA-49B0-B812-AC3CAB72B34D}">
      <dsp:nvSpPr>
        <dsp:cNvPr id="0" name=""/>
        <dsp:cNvSpPr/>
      </dsp:nvSpPr>
      <dsp:spPr>
        <a:xfrm>
          <a:off x="812032" y="2396322"/>
          <a:ext cx="2286002" cy="66628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tell myself that it’s okay to make mistakes and learn from them</a:t>
          </a:r>
        </a:p>
      </dsp:txBody>
      <dsp:txXfrm>
        <a:off x="812032" y="2396322"/>
        <a:ext cx="2286002" cy="666286"/>
      </dsp:txXfrm>
    </dsp:sp>
    <dsp:sp modelId="{CDC784FE-6F0D-41D7-ACD4-DEE584C72DC0}">
      <dsp:nvSpPr>
        <dsp:cNvPr id="0" name=""/>
        <dsp:cNvSpPr/>
      </dsp:nvSpPr>
      <dsp:spPr>
        <a:xfrm>
          <a:off x="792609" y="3181029"/>
          <a:ext cx="2286002" cy="66628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take time daily to think about what I am grateful for</a:t>
          </a:r>
        </a:p>
      </dsp:txBody>
      <dsp:txXfrm>
        <a:off x="792609" y="3181029"/>
        <a:ext cx="2286002" cy="666286"/>
      </dsp:txXfrm>
    </dsp:sp>
    <dsp:sp modelId="{CB710383-AB2A-4109-93CF-2C188B1F5F42}">
      <dsp:nvSpPr>
        <dsp:cNvPr id="0" name=""/>
        <dsp:cNvSpPr/>
      </dsp:nvSpPr>
      <dsp:spPr>
        <a:xfrm>
          <a:off x="772754" y="3936595"/>
          <a:ext cx="2286002" cy="666286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label my emotions and say why I feel the way I do</a:t>
          </a:r>
        </a:p>
      </dsp:txBody>
      <dsp:txXfrm>
        <a:off x="772754" y="3936595"/>
        <a:ext cx="2286002" cy="666286"/>
      </dsp:txXfrm>
    </dsp:sp>
    <dsp:sp modelId="{1CA321DA-6F90-4664-BB56-B0EFEE5B53FB}">
      <dsp:nvSpPr>
        <dsp:cNvPr id="0" name=""/>
        <dsp:cNvSpPr/>
      </dsp:nvSpPr>
      <dsp:spPr>
        <a:xfrm>
          <a:off x="788604" y="4697365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tell the truth without being harsh or blaming other people or myself </a:t>
          </a:r>
        </a:p>
      </dsp:txBody>
      <dsp:txXfrm>
        <a:off x="788604" y="4697365"/>
        <a:ext cx="2286002" cy="666286"/>
      </dsp:txXfrm>
    </dsp:sp>
    <dsp:sp modelId="{6E17DF83-CC9B-4110-A7A0-49260C8ED9C0}">
      <dsp:nvSpPr>
        <dsp:cNvPr id="0" name=""/>
        <dsp:cNvSpPr/>
      </dsp:nvSpPr>
      <dsp:spPr>
        <a:xfrm>
          <a:off x="779288" y="5454592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speak up for myself without being rude or disrespectful</a:t>
          </a:r>
        </a:p>
      </dsp:txBody>
      <dsp:txXfrm>
        <a:off x="779288" y="5454592"/>
        <a:ext cx="2286002" cy="666286"/>
      </dsp:txXfrm>
    </dsp:sp>
    <dsp:sp modelId="{4E92C101-D594-451F-84FC-E64E453558C2}">
      <dsp:nvSpPr>
        <dsp:cNvPr id="0" name=""/>
        <dsp:cNvSpPr/>
      </dsp:nvSpPr>
      <dsp:spPr>
        <a:xfrm>
          <a:off x="3071552" y="744840"/>
          <a:ext cx="2232241" cy="71818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+mn-lt"/>
            </a:rPr>
            <a:t>Caring To Others</a:t>
          </a:r>
        </a:p>
      </dsp:txBody>
      <dsp:txXfrm>
        <a:off x="3071552" y="744840"/>
        <a:ext cx="2232241" cy="718183"/>
      </dsp:txXfrm>
    </dsp:sp>
    <dsp:sp modelId="{49A9EDE9-EC9E-4020-BE49-277925FE56AF}">
      <dsp:nvSpPr>
        <dsp:cNvPr id="0" name=""/>
        <dsp:cNvSpPr/>
      </dsp:nvSpPr>
      <dsp:spPr>
        <a:xfrm>
          <a:off x="3360088" y="1592492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share my ideas and feelings with others so they get to know me</a:t>
          </a:r>
        </a:p>
      </dsp:txBody>
      <dsp:txXfrm>
        <a:off x="3360088" y="1592492"/>
        <a:ext cx="2286002" cy="666286"/>
      </dsp:txXfrm>
    </dsp:sp>
    <dsp:sp modelId="{5AC87553-9E02-437C-B579-DFC14DB1653E}">
      <dsp:nvSpPr>
        <dsp:cNvPr id="0" name=""/>
        <dsp:cNvSpPr/>
      </dsp:nvSpPr>
      <dsp:spPr>
        <a:xfrm>
          <a:off x="3379631" y="2401819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help others without telling them what to do</a:t>
          </a:r>
        </a:p>
      </dsp:txBody>
      <dsp:txXfrm>
        <a:off x="3379631" y="2401819"/>
        <a:ext cx="2286002" cy="666286"/>
      </dsp:txXfrm>
    </dsp:sp>
    <dsp:sp modelId="{8745B90E-6545-4627-A84E-786D6C9D8F53}">
      <dsp:nvSpPr>
        <dsp:cNvPr id="0" name=""/>
        <dsp:cNvSpPr/>
      </dsp:nvSpPr>
      <dsp:spPr>
        <a:xfrm>
          <a:off x="3390782" y="3179398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take time to get to know others by asking and answering questions</a:t>
          </a:r>
        </a:p>
      </dsp:txBody>
      <dsp:txXfrm>
        <a:off x="3390782" y="3179398"/>
        <a:ext cx="2286002" cy="666286"/>
      </dsp:txXfrm>
    </dsp:sp>
    <dsp:sp modelId="{59E359D8-BA01-4B01-ABA3-F6C6556C08E8}">
      <dsp:nvSpPr>
        <dsp:cNvPr id="0" name=""/>
        <dsp:cNvSpPr/>
      </dsp:nvSpPr>
      <dsp:spPr>
        <a:xfrm>
          <a:off x="3389079" y="3939808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make others feel appreciated and valued by listening to their ideas and feelings</a:t>
          </a:r>
        </a:p>
      </dsp:txBody>
      <dsp:txXfrm>
        <a:off x="3389079" y="3939808"/>
        <a:ext cx="2286002" cy="666286"/>
      </dsp:txXfrm>
    </dsp:sp>
    <dsp:sp modelId="{610B9C0D-DB70-475C-A963-ADC7ADF4BAFE}">
      <dsp:nvSpPr>
        <dsp:cNvPr id="0" name=""/>
        <dsp:cNvSpPr/>
      </dsp:nvSpPr>
      <dsp:spPr>
        <a:xfrm>
          <a:off x="3354921" y="4723041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focus on what is going well and the good things people say and do</a:t>
          </a:r>
        </a:p>
      </dsp:txBody>
      <dsp:txXfrm>
        <a:off x="3354921" y="4723041"/>
        <a:ext cx="2286002" cy="666286"/>
      </dsp:txXfrm>
    </dsp:sp>
    <dsp:sp modelId="{E46FD5F7-B981-458D-A200-978657EEDDA3}">
      <dsp:nvSpPr>
        <dsp:cNvPr id="0" name=""/>
        <dsp:cNvSpPr/>
      </dsp:nvSpPr>
      <dsp:spPr>
        <a:xfrm>
          <a:off x="3358997" y="5487869"/>
          <a:ext cx="2286002" cy="666286"/>
        </a:xfrm>
        <a:prstGeom prst="rect">
          <a:avLst/>
        </a:prstGeom>
        <a:noFill/>
        <a:ln w="952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frequently tell myself to be patient with others and with myself</a:t>
          </a:r>
        </a:p>
      </dsp:txBody>
      <dsp:txXfrm>
        <a:off x="3358997" y="5487869"/>
        <a:ext cx="2286002" cy="666286"/>
      </dsp:txXfrm>
    </dsp:sp>
    <dsp:sp modelId="{67630CD2-42AA-4F08-98BC-437EF0571D90}">
      <dsp:nvSpPr>
        <dsp:cNvPr id="0" name=""/>
        <dsp:cNvSpPr/>
      </dsp:nvSpPr>
      <dsp:spPr>
        <a:xfrm>
          <a:off x="5627810" y="778039"/>
          <a:ext cx="2232241" cy="71818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Self-regulation</a:t>
          </a:r>
        </a:p>
      </dsp:txBody>
      <dsp:txXfrm>
        <a:off x="5627810" y="778039"/>
        <a:ext cx="2232241" cy="718183"/>
      </dsp:txXfrm>
    </dsp:sp>
    <dsp:sp modelId="{B290C3BF-9E5F-4F27-8353-DC090907D644}">
      <dsp:nvSpPr>
        <dsp:cNvPr id="0" name=""/>
        <dsp:cNvSpPr/>
      </dsp:nvSpPr>
      <dsp:spPr>
        <a:xfrm flipH="1">
          <a:off x="5956307" y="1606238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recognize signs of stress in myself and others and can use  self-calming skills</a:t>
          </a:r>
        </a:p>
      </dsp:txBody>
      <dsp:txXfrm>
        <a:off x="5956307" y="1606238"/>
        <a:ext cx="2286002" cy="666286"/>
      </dsp:txXfrm>
    </dsp:sp>
    <dsp:sp modelId="{1D0784CF-E554-4378-AEC6-CBB1252BDDA7}">
      <dsp:nvSpPr>
        <dsp:cNvPr id="0" name=""/>
        <dsp:cNvSpPr/>
      </dsp:nvSpPr>
      <dsp:spPr>
        <a:xfrm flipH="1">
          <a:off x="5952638" y="2360719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recognize how my words and actions affect others and I try to stay positive</a:t>
          </a:r>
        </a:p>
      </dsp:txBody>
      <dsp:txXfrm>
        <a:off x="5952638" y="2360719"/>
        <a:ext cx="2286002" cy="666286"/>
      </dsp:txXfrm>
    </dsp:sp>
    <dsp:sp modelId="{B4BF29F1-61AE-4AA3-9B53-CB59C750E8D0}">
      <dsp:nvSpPr>
        <dsp:cNvPr id="0" name=""/>
        <dsp:cNvSpPr/>
      </dsp:nvSpPr>
      <dsp:spPr>
        <a:xfrm flipH="1">
          <a:off x="5952638" y="3104422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appreciate and support rather than complaining and acting cranky</a:t>
          </a:r>
        </a:p>
      </dsp:txBody>
      <dsp:txXfrm>
        <a:off x="5952638" y="3104422"/>
        <a:ext cx="2286002" cy="666286"/>
      </dsp:txXfrm>
    </dsp:sp>
    <dsp:sp modelId="{654A6BED-2943-4FD3-A741-C2101E165965}">
      <dsp:nvSpPr>
        <dsp:cNvPr id="0" name=""/>
        <dsp:cNvSpPr/>
      </dsp:nvSpPr>
      <dsp:spPr>
        <a:xfrm flipH="1">
          <a:off x="5981701" y="3853850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ask for and allow people to help me when I am struggling</a:t>
          </a:r>
        </a:p>
      </dsp:txBody>
      <dsp:txXfrm>
        <a:off x="5981701" y="3853850"/>
        <a:ext cx="2286002" cy="666286"/>
      </dsp:txXfrm>
    </dsp:sp>
    <dsp:sp modelId="{189565C7-3973-49DF-9081-6C99B1E0A8C2}">
      <dsp:nvSpPr>
        <dsp:cNvPr id="0" name=""/>
        <dsp:cNvSpPr/>
      </dsp:nvSpPr>
      <dsp:spPr>
        <a:xfrm flipH="1">
          <a:off x="5981701" y="4596899"/>
          <a:ext cx="2286002" cy="666286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let go of negative thoughts when someone hurt or frustrates me</a:t>
          </a:r>
        </a:p>
      </dsp:txBody>
      <dsp:txXfrm>
        <a:off x="5981701" y="4596899"/>
        <a:ext cx="2286002" cy="666286"/>
      </dsp:txXfrm>
    </dsp:sp>
    <dsp:sp modelId="{5953F654-F1BC-44A0-A934-03507B965331}">
      <dsp:nvSpPr>
        <dsp:cNvPr id="0" name=""/>
        <dsp:cNvSpPr/>
      </dsp:nvSpPr>
      <dsp:spPr>
        <a:xfrm flipH="1">
          <a:off x="5988559" y="5353107"/>
          <a:ext cx="2286002" cy="666286"/>
        </a:xfrm>
        <a:prstGeom prst="rect">
          <a:avLst/>
        </a:prstGeom>
        <a:noFill/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admit mistakes and apologize if I offend someone</a:t>
          </a:r>
        </a:p>
      </dsp:txBody>
      <dsp:txXfrm>
        <a:off x="5988559" y="5353107"/>
        <a:ext cx="2286002" cy="666286"/>
      </dsp:txXfrm>
    </dsp:sp>
    <dsp:sp modelId="{D4B851A9-0026-44E1-9BC0-AB02103CB128}">
      <dsp:nvSpPr>
        <dsp:cNvPr id="0" name=""/>
        <dsp:cNvSpPr/>
      </dsp:nvSpPr>
      <dsp:spPr>
        <a:xfrm>
          <a:off x="8120091" y="721197"/>
          <a:ext cx="2232241" cy="71818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Decision Making</a:t>
          </a:r>
        </a:p>
      </dsp:txBody>
      <dsp:txXfrm>
        <a:off x="8120091" y="721197"/>
        <a:ext cx="2232241" cy="718183"/>
      </dsp:txXfrm>
    </dsp:sp>
    <dsp:sp modelId="{0C3EB8E0-BF9A-476E-B7B5-9318FD6F56F6}">
      <dsp:nvSpPr>
        <dsp:cNvPr id="0" name=""/>
        <dsp:cNvSpPr/>
      </dsp:nvSpPr>
      <dsp:spPr>
        <a:xfrm>
          <a:off x="8436671" y="1596185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predict how I and others’ will reactions to a variety of situations</a:t>
          </a:r>
        </a:p>
      </dsp:txBody>
      <dsp:txXfrm>
        <a:off x="8436671" y="1596185"/>
        <a:ext cx="2286002" cy="666286"/>
      </dsp:txXfrm>
    </dsp:sp>
    <dsp:sp modelId="{8849FECC-FB20-4E22-9724-DB7DBCC6662F}">
      <dsp:nvSpPr>
        <dsp:cNvPr id="0" name=""/>
        <dsp:cNvSpPr/>
      </dsp:nvSpPr>
      <dsp:spPr>
        <a:xfrm>
          <a:off x="8445723" y="2424198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don’t share information that might hurt or embarrass others</a:t>
          </a:r>
        </a:p>
      </dsp:txBody>
      <dsp:txXfrm>
        <a:off x="8445723" y="2424198"/>
        <a:ext cx="2286002" cy="666286"/>
      </dsp:txXfrm>
    </dsp:sp>
    <dsp:sp modelId="{0BC03873-6E72-4ECE-BA83-394AB92630BA}">
      <dsp:nvSpPr>
        <dsp:cNvPr id="0" name=""/>
        <dsp:cNvSpPr/>
      </dsp:nvSpPr>
      <dsp:spPr>
        <a:xfrm>
          <a:off x="8437270" y="3898792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handle conflict by talking respectfully directly to the person I disagree with  </a:t>
          </a:r>
        </a:p>
      </dsp:txBody>
      <dsp:txXfrm>
        <a:off x="8437270" y="3898792"/>
        <a:ext cx="2286002" cy="666286"/>
      </dsp:txXfrm>
    </dsp:sp>
    <dsp:sp modelId="{3FB38F6D-218D-4E31-918B-D613DD7CF026}">
      <dsp:nvSpPr>
        <dsp:cNvPr id="0" name=""/>
        <dsp:cNvSpPr/>
      </dsp:nvSpPr>
      <dsp:spPr>
        <a:xfrm>
          <a:off x="8449440" y="3168997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try to see things through the eyes of others before making  decisions</a:t>
          </a:r>
        </a:p>
      </dsp:txBody>
      <dsp:txXfrm>
        <a:off x="8449440" y="3168997"/>
        <a:ext cx="2286002" cy="666286"/>
      </dsp:txXfrm>
    </dsp:sp>
    <dsp:sp modelId="{1E699826-9021-4876-AA78-E39DE41E2FD8}">
      <dsp:nvSpPr>
        <dsp:cNvPr id="0" name=""/>
        <dsp:cNvSpPr/>
      </dsp:nvSpPr>
      <dsp:spPr>
        <a:xfrm>
          <a:off x="8440004" y="4670245"/>
          <a:ext cx="2308542" cy="685427"/>
        </a:xfrm>
        <a:prstGeom prst="rect">
          <a:avLst/>
        </a:prstGeom>
        <a:noFill/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People can trust me to do what I say I am going to do</a:t>
          </a:r>
        </a:p>
      </dsp:txBody>
      <dsp:txXfrm>
        <a:off x="8440004" y="4670245"/>
        <a:ext cx="2308542" cy="685427"/>
      </dsp:txXfrm>
    </dsp:sp>
    <dsp:sp modelId="{FF0D0359-460A-4E73-8115-8B651B509C2F}">
      <dsp:nvSpPr>
        <dsp:cNvPr id="0" name=""/>
        <dsp:cNvSpPr/>
      </dsp:nvSpPr>
      <dsp:spPr>
        <a:xfrm>
          <a:off x="8425401" y="5436967"/>
          <a:ext cx="2286002" cy="66628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ask for and use the feedback of others to improve my relationships</a:t>
          </a:r>
        </a:p>
      </dsp:txBody>
      <dsp:txXfrm>
        <a:off x="8425401" y="5436967"/>
        <a:ext cx="2286002" cy="66628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557770" y="0"/>
          <a:ext cx="1637514" cy="698228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Figures Out Unknown Words</a:t>
          </a:r>
        </a:p>
      </dsp:txBody>
      <dsp:txXfrm>
        <a:off x="578220" y="20450"/>
        <a:ext cx="1596614" cy="657328"/>
      </dsp:txXfrm>
    </dsp:sp>
    <dsp:sp modelId="{55AB2A88-44EB-4964-8F6A-43ACF3D4605E}">
      <dsp:nvSpPr>
        <dsp:cNvPr id="0" name=""/>
        <dsp:cNvSpPr/>
      </dsp:nvSpPr>
      <dsp:spPr>
        <a:xfrm>
          <a:off x="721522" y="698228"/>
          <a:ext cx="166921" cy="484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877"/>
              </a:lnTo>
              <a:lnTo>
                <a:pt x="166921" y="4848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888443" y="880724"/>
          <a:ext cx="2109533" cy="604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hear and distinguish sounds correctly and can match sounds to letters</a:t>
          </a:r>
        </a:p>
      </dsp:txBody>
      <dsp:txXfrm>
        <a:off x="906156" y="898437"/>
        <a:ext cx="2074107" cy="569337"/>
      </dsp:txXfrm>
    </dsp:sp>
    <dsp:sp modelId="{D155CE55-C30D-4CCD-A3A8-69850F76AF54}">
      <dsp:nvSpPr>
        <dsp:cNvPr id="0" name=""/>
        <dsp:cNvSpPr/>
      </dsp:nvSpPr>
      <dsp:spPr>
        <a:xfrm>
          <a:off x="721522" y="698228"/>
          <a:ext cx="180260" cy="1222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2692"/>
              </a:lnTo>
              <a:lnTo>
                <a:pt x="180260" y="12226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901782" y="1638302"/>
          <a:ext cx="2109533" cy="5652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predict the word by listening or reading the words or pictures around it</a:t>
          </a:r>
        </a:p>
      </dsp:txBody>
      <dsp:txXfrm>
        <a:off x="918337" y="1654857"/>
        <a:ext cx="2076423" cy="532127"/>
      </dsp:txXfrm>
    </dsp:sp>
    <dsp:sp modelId="{E6AD7E9A-5BEA-4DBC-A975-A8A1C9750A4E}">
      <dsp:nvSpPr>
        <dsp:cNvPr id="0" name=""/>
        <dsp:cNvSpPr/>
      </dsp:nvSpPr>
      <dsp:spPr>
        <a:xfrm>
          <a:off x="721522" y="698228"/>
          <a:ext cx="171524" cy="1938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8911"/>
              </a:lnTo>
              <a:lnTo>
                <a:pt x="171524" y="19389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D91A5-305D-4EB9-844E-04E3996BF5E5}">
      <dsp:nvSpPr>
        <dsp:cNvPr id="0" name=""/>
        <dsp:cNvSpPr/>
      </dsp:nvSpPr>
      <dsp:spPr>
        <a:xfrm>
          <a:off x="893046" y="2326023"/>
          <a:ext cx="2109533" cy="622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count sounds &amp; stretch out CVC words to hear each sound</a:t>
          </a:r>
        </a:p>
      </dsp:txBody>
      <dsp:txXfrm>
        <a:off x="911271" y="2344248"/>
        <a:ext cx="2073083" cy="585783"/>
      </dsp:txXfrm>
    </dsp:sp>
    <dsp:sp modelId="{0991E37F-2F18-4829-8E6F-E2D4AECD52AA}">
      <dsp:nvSpPr>
        <dsp:cNvPr id="0" name=""/>
        <dsp:cNvSpPr/>
      </dsp:nvSpPr>
      <dsp:spPr>
        <a:xfrm>
          <a:off x="721522" y="698228"/>
          <a:ext cx="143472" cy="3496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6254"/>
              </a:lnTo>
              <a:lnTo>
                <a:pt x="143472" y="34962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14CD2-0B3D-4B3E-8885-795498D438A5}">
      <dsp:nvSpPr>
        <dsp:cNvPr id="0" name=""/>
        <dsp:cNvSpPr/>
      </dsp:nvSpPr>
      <dsp:spPr>
        <a:xfrm>
          <a:off x="864994" y="3760101"/>
          <a:ext cx="2109533" cy="8687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/>
            <a:t>I spell out dictated words by sequencing sounds using letter tiles or writing</a:t>
          </a:r>
          <a:endParaRPr lang="en-US" sz="1400" b="1" kern="1200" dirty="0"/>
        </a:p>
      </dsp:txBody>
      <dsp:txXfrm>
        <a:off x="890439" y="3785546"/>
        <a:ext cx="2058643" cy="817874"/>
      </dsp:txXfrm>
    </dsp:sp>
    <dsp:sp modelId="{8441ED0C-C400-4D20-B236-3749CB2CBDC3}">
      <dsp:nvSpPr>
        <dsp:cNvPr id="0" name=""/>
        <dsp:cNvSpPr/>
      </dsp:nvSpPr>
      <dsp:spPr>
        <a:xfrm>
          <a:off x="721522" y="698228"/>
          <a:ext cx="190415" cy="2659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9717"/>
              </a:lnTo>
              <a:lnTo>
                <a:pt x="190415" y="2659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911937" y="3057718"/>
          <a:ext cx="2109533" cy="600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movement, music, color, and visual aides to blend sounds</a:t>
          </a:r>
        </a:p>
      </dsp:txBody>
      <dsp:txXfrm>
        <a:off x="929524" y="3075305"/>
        <a:ext cx="2074359" cy="565281"/>
      </dsp:txXfrm>
    </dsp:sp>
    <dsp:sp modelId="{A06A88B8-4110-4A77-A1CE-0C981DE3CFEF}">
      <dsp:nvSpPr>
        <dsp:cNvPr id="0" name=""/>
        <dsp:cNvSpPr/>
      </dsp:nvSpPr>
      <dsp:spPr>
        <a:xfrm>
          <a:off x="721522" y="698228"/>
          <a:ext cx="162497" cy="4373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3258"/>
              </a:lnTo>
              <a:lnTo>
                <a:pt x="162497" y="4373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77BB7-8706-43BA-AFA6-E70D0FFC83AB}">
      <dsp:nvSpPr>
        <dsp:cNvPr id="0" name=""/>
        <dsp:cNvSpPr/>
      </dsp:nvSpPr>
      <dsp:spPr>
        <a:xfrm>
          <a:off x="884019" y="4722372"/>
          <a:ext cx="2109533" cy="698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hear and see patterns and can divide words into syllables</a:t>
          </a:r>
        </a:p>
      </dsp:txBody>
      <dsp:txXfrm>
        <a:off x="904469" y="4742822"/>
        <a:ext cx="2068633" cy="657328"/>
      </dsp:txXfrm>
    </dsp:sp>
    <dsp:sp modelId="{0606F975-EA0D-49E8-9A4C-E2D4B5186203}">
      <dsp:nvSpPr>
        <dsp:cNvPr id="0" name=""/>
        <dsp:cNvSpPr/>
      </dsp:nvSpPr>
      <dsp:spPr>
        <a:xfrm>
          <a:off x="3166278" y="1256"/>
          <a:ext cx="1810228" cy="698228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Expands Vocabulary</a:t>
          </a:r>
        </a:p>
      </dsp:txBody>
      <dsp:txXfrm>
        <a:off x="3186728" y="21706"/>
        <a:ext cx="1769328" cy="657328"/>
      </dsp:txXfrm>
    </dsp:sp>
    <dsp:sp modelId="{AFACED90-1065-40F9-AFE5-F968FE1BED0A}">
      <dsp:nvSpPr>
        <dsp:cNvPr id="0" name=""/>
        <dsp:cNvSpPr/>
      </dsp:nvSpPr>
      <dsp:spPr>
        <a:xfrm>
          <a:off x="3347300" y="699485"/>
          <a:ext cx="139927" cy="556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6125"/>
              </a:lnTo>
              <a:lnTo>
                <a:pt x="139927" y="5561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487228" y="875215"/>
          <a:ext cx="2201252" cy="760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daily practice sessions to learn a few words at a time and practice for many weeks. </a:t>
          </a:r>
        </a:p>
      </dsp:txBody>
      <dsp:txXfrm>
        <a:off x="3509511" y="897498"/>
        <a:ext cx="2156686" cy="716224"/>
      </dsp:txXfrm>
    </dsp:sp>
    <dsp:sp modelId="{21BFA57D-4E31-4350-A745-AE0E23F2FE20}">
      <dsp:nvSpPr>
        <dsp:cNvPr id="0" name=""/>
        <dsp:cNvSpPr/>
      </dsp:nvSpPr>
      <dsp:spPr>
        <a:xfrm>
          <a:off x="3347300" y="699485"/>
          <a:ext cx="135436" cy="1358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016"/>
              </a:lnTo>
              <a:lnTo>
                <a:pt x="135436" y="1358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482737" y="1705367"/>
          <a:ext cx="2201252" cy="7042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/>
            <a:t>I find new words and use them in my speaking and writing right away</a:t>
          </a:r>
          <a:endParaRPr lang="en-US" sz="1400" b="1" kern="1200" dirty="0"/>
        </a:p>
      </dsp:txBody>
      <dsp:txXfrm>
        <a:off x="3503364" y="1725994"/>
        <a:ext cx="2159998" cy="663014"/>
      </dsp:txXfrm>
    </dsp:sp>
    <dsp:sp modelId="{3EA892BA-4CD5-4AD0-B0B4-E079BFF0374E}">
      <dsp:nvSpPr>
        <dsp:cNvPr id="0" name=""/>
        <dsp:cNvSpPr/>
      </dsp:nvSpPr>
      <dsp:spPr>
        <a:xfrm>
          <a:off x="3347300" y="699485"/>
          <a:ext cx="160427" cy="2285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5313"/>
              </a:lnTo>
              <a:lnTo>
                <a:pt x="160427" y="22853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FFA5-1260-4B1B-B011-2B1373F80D1B}">
      <dsp:nvSpPr>
        <dsp:cNvPr id="0" name=""/>
        <dsp:cNvSpPr/>
      </dsp:nvSpPr>
      <dsp:spPr>
        <a:xfrm>
          <a:off x="3507728" y="2506745"/>
          <a:ext cx="2201252" cy="956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pictures, gestures, conversations or games to learn and practice new vocabulary</a:t>
          </a:r>
        </a:p>
      </dsp:txBody>
      <dsp:txXfrm>
        <a:off x="3535731" y="2534748"/>
        <a:ext cx="2145246" cy="900099"/>
      </dsp:txXfrm>
    </dsp:sp>
    <dsp:sp modelId="{25CA5344-8DF7-4315-9DFF-358F76ECFC18}">
      <dsp:nvSpPr>
        <dsp:cNvPr id="0" name=""/>
        <dsp:cNvSpPr/>
      </dsp:nvSpPr>
      <dsp:spPr>
        <a:xfrm>
          <a:off x="3347300" y="699485"/>
          <a:ext cx="204187" cy="3207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7062"/>
              </a:lnTo>
              <a:lnTo>
                <a:pt x="204187" y="32070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551488" y="3557433"/>
          <a:ext cx="2201252" cy="698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homonyms, synonyms and antonyms to clarify meanings</a:t>
          </a:r>
        </a:p>
      </dsp:txBody>
      <dsp:txXfrm>
        <a:off x="3571938" y="3577883"/>
        <a:ext cx="2160352" cy="657328"/>
      </dsp:txXfrm>
    </dsp:sp>
    <dsp:sp modelId="{4E72C405-5C20-445D-8554-E71D09BE2B59}">
      <dsp:nvSpPr>
        <dsp:cNvPr id="0" name=""/>
        <dsp:cNvSpPr/>
      </dsp:nvSpPr>
      <dsp:spPr>
        <a:xfrm>
          <a:off x="3347300" y="699485"/>
          <a:ext cx="204187" cy="3986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6247"/>
              </a:lnTo>
              <a:lnTo>
                <a:pt x="204187" y="3986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3551488" y="4341286"/>
          <a:ext cx="2201252" cy="688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uses common affixes and root words to determine meanings</a:t>
          </a:r>
        </a:p>
      </dsp:txBody>
      <dsp:txXfrm>
        <a:off x="3571665" y="4361463"/>
        <a:ext cx="2160898" cy="648539"/>
      </dsp:txXfrm>
    </dsp:sp>
    <dsp:sp modelId="{A5EBC5C2-6641-4814-8FE0-4B646803A014}">
      <dsp:nvSpPr>
        <dsp:cNvPr id="0" name=""/>
        <dsp:cNvSpPr/>
      </dsp:nvSpPr>
      <dsp:spPr>
        <a:xfrm>
          <a:off x="5864264" y="2429"/>
          <a:ext cx="1825798" cy="698228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Reads with Fluency</a:t>
          </a:r>
        </a:p>
      </dsp:txBody>
      <dsp:txXfrm>
        <a:off x="5884714" y="22879"/>
        <a:ext cx="1784898" cy="657328"/>
      </dsp:txXfrm>
    </dsp:sp>
    <dsp:sp modelId="{81480097-026C-4291-BE30-871E56162BDA}">
      <dsp:nvSpPr>
        <dsp:cNvPr id="0" name=""/>
        <dsp:cNvSpPr/>
      </dsp:nvSpPr>
      <dsp:spPr>
        <a:xfrm>
          <a:off x="6046844" y="700658"/>
          <a:ext cx="105316" cy="436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675"/>
              </a:lnTo>
              <a:lnTo>
                <a:pt x="105316" y="4366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6152161" y="859575"/>
          <a:ext cx="1907628" cy="55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punctuation to make sense of text.</a:t>
          </a:r>
        </a:p>
      </dsp:txBody>
      <dsp:txXfrm>
        <a:off x="6168432" y="875846"/>
        <a:ext cx="1875086" cy="522975"/>
      </dsp:txXfrm>
    </dsp:sp>
    <dsp:sp modelId="{D6A7DC38-C43A-4C89-8FA9-B70217BA481B}">
      <dsp:nvSpPr>
        <dsp:cNvPr id="0" name=""/>
        <dsp:cNvSpPr/>
      </dsp:nvSpPr>
      <dsp:spPr>
        <a:xfrm>
          <a:off x="6001124" y="700658"/>
          <a:ext cx="91440" cy="11511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51197"/>
              </a:lnTo>
              <a:lnTo>
                <a:pt x="135575" y="11511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6136699" y="1559989"/>
          <a:ext cx="2050357" cy="583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read in phrases smoothly and accurately.</a:t>
          </a:r>
        </a:p>
      </dsp:txBody>
      <dsp:txXfrm>
        <a:off x="6153796" y="1577086"/>
        <a:ext cx="2016163" cy="549539"/>
      </dsp:txXfrm>
    </dsp:sp>
    <dsp:sp modelId="{8F18DCBC-F834-447E-AA2D-FF4A161446E1}">
      <dsp:nvSpPr>
        <dsp:cNvPr id="0" name=""/>
        <dsp:cNvSpPr/>
      </dsp:nvSpPr>
      <dsp:spPr>
        <a:xfrm>
          <a:off x="6001124" y="700658"/>
          <a:ext cx="91440" cy="18738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73815"/>
              </a:lnTo>
              <a:lnTo>
                <a:pt x="125609" y="18738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6126734" y="2271121"/>
          <a:ext cx="2081135" cy="6067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read with expression to make sense of text.</a:t>
          </a:r>
        </a:p>
      </dsp:txBody>
      <dsp:txXfrm>
        <a:off x="6144504" y="2288891"/>
        <a:ext cx="2045595" cy="571164"/>
      </dsp:txXfrm>
    </dsp:sp>
    <dsp:sp modelId="{B400CA7E-8B77-4681-B3FE-99D00B5810EE}">
      <dsp:nvSpPr>
        <dsp:cNvPr id="0" name=""/>
        <dsp:cNvSpPr/>
      </dsp:nvSpPr>
      <dsp:spPr>
        <a:xfrm>
          <a:off x="6001124" y="700658"/>
          <a:ext cx="91440" cy="26562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6243"/>
              </a:lnTo>
              <a:lnTo>
                <a:pt x="134290" y="26562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6135415" y="2970753"/>
          <a:ext cx="2091524" cy="772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set personal goals for increasing words correct per minute and track my own progress.</a:t>
          </a:r>
        </a:p>
      </dsp:txBody>
      <dsp:txXfrm>
        <a:off x="6158035" y="2993373"/>
        <a:ext cx="2046284" cy="727056"/>
      </dsp:txXfrm>
    </dsp:sp>
    <dsp:sp modelId="{7A180A01-FC36-4444-9622-B95AC37935BD}">
      <dsp:nvSpPr>
        <dsp:cNvPr id="0" name=""/>
        <dsp:cNvSpPr/>
      </dsp:nvSpPr>
      <dsp:spPr>
        <a:xfrm>
          <a:off x="6001124" y="700658"/>
          <a:ext cx="91440" cy="35169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6929"/>
              </a:lnTo>
              <a:lnTo>
                <a:pt x="134290" y="35169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D384A-C407-4AC8-AADA-9FC0F4CFBBAE}">
      <dsp:nvSpPr>
        <dsp:cNvPr id="0" name=""/>
        <dsp:cNvSpPr/>
      </dsp:nvSpPr>
      <dsp:spPr>
        <a:xfrm>
          <a:off x="6135415" y="3868473"/>
          <a:ext cx="2045922" cy="698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practice reading my personal writing to get better at reading fluently.</a:t>
          </a:r>
        </a:p>
      </dsp:txBody>
      <dsp:txXfrm>
        <a:off x="6155865" y="3888923"/>
        <a:ext cx="2005022" cy="657328"/>
      </dsp:txXfrm>
    </dsp:sp>
    <dsp:sp modelId="{03C94E5D-2FBE-4D3F-98EC-203EF3D44121}">
      <dsp:nvSpPr>
        <dsp:cNvPr id="0" name=""/>
        <dsp:cNvSpPr/>
      </dsp:nvSpPr>
      <dsp:spPr>
        <a:xfrm>
          <a:off x="6046844" y="700658"/>
          <a:ext cx="93407" cy="4420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0902"/>
              </a:lnTo>
              <a:lnTo>
                <a:pt x="93407" y="44209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60515-3443-49E5-A518-8607CE213711}">
      <dsp:nvSpPr>
        <dsp:cNvPr id="0" name=""/>
        <dsp:cNvSpPr/>
      </dsp:nvSpPr>
      <dsp:spPr>
        <a:xfrm>
          <a:off x="6140252" y="4693549"/>
          <a:ext cx="2117532" cy="856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use word shape, letter patterns and context clues to expand my bank of sight words</a:t>
          </a:r>
        </a:p>
      </dsp:txBody>
      <dsp:txXfrm>
        <a:off x="6165324" y="4718621"/>
        <a:ext cx="2067388" cy="805877"/>
      </dsp:txXfrm>
    </dsp:sp>
    <dsp:sp modelId="{28353B6D-F82F-401F-B693-B8AD55777E2E}">
      <dsp:nvSpPr>
        <dsp:cNvPr id="0" name=""/>
        <dsp:cNvSpPr/>
      </dsp:nvSpPr>
      <dsp:spPr>
        <a:xfrm>
          <a:off x="8275081" y="2429"/>
          <a:ext cx="2104950" cy="698228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Comprehends Text</a:t>
          </a:r>
        </a:p>
      </dsp:txBody>
      <dsp:txXfrm>
        <a:off x="8295531" y="22879"/>
        <a:ext cx="2064050" cy="657328"/>
      </dsp:txXfrm>
    </dsp:sp>
    <dsp:sp modelId="{9C6E15DA-ED3A-4E1A-8269-7E08AD1B98ED}">
      <dsp:nvSpPr>
        <dsp:cNvPr id="0" name=""/>
        <dsp:cNvSpPr/>
      </dsp:nvSpPr>
      <dsp:spPr>
        <a:xfrm>
          <a:off x="8485576" y="700658"/>
          <a:ext cx="108464" cy="481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481"/>
              </a:lnTo>
              <a:lnTo>
                <a:pt x="108464" y="4814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66F7B-3714-4325-981E-4A1A1E09B733}">
      <dsp:nvSpPr>
        <dsp:cNvPr id="0" name=""/>
        <dsp:cNvSpPr/>
      </dsp:nvSpPr>
      <dsp:spPr>
        <a:xfrm>
          <a:off x="8594040" y="783007"/>
          <a:ext cx="2201252" cy="798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think about what information I am looking for before I start reading or listening </a:t>
          </a:r>
        </a:p>
      </dsp:txBody>
      <dsp:txXfrm>
        <a:off x="8617420" y="806387"/>
        <a:ext cx="2154492" cy="751504"/>
      </dsp:txXfrm>
    </dsp:sp>
    <dsp:sp modelId="{EDA51936-1867-4AA5-92B8-FACCEDB24610}">
      <dsp:nvSpPr>
        <dsp:cNvPr id="0" name=""/>
        <dsp:cNvSpPr/>
      </dsp:nvSpPr>
      <dsp:spPr>
        <a:xfrm>
          <a:off x="8485576" y="700658"/>
          <a:ext cx="108464" cy="1241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1737"/>
              </a:lnTo>
              <a:lnTo>
                <a:pt x="108464" y="12417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594040" y="1683841"/>
          <a:ext cx="2201252" cy="5171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visualize what is happening or what is described as I read/listen</a:t>
          </a:r>
        </a:p>
      </dsp:txBody>
      <dsp:txXfrm>
        <a:off x="8609186" y="1698987"/>
        <a:ext cx="2170960" cy="486816"/>
      </dsp:txXfrm>
    </dsp:sp>
    <dsp:sp modelId="{1D197A4B-7D55-481D-B3AA-BBB1B5189CED}">
      <dsp:nvSpPr>
        <dsp:cNvPr id="0" name=""/>
        <dsp:cNvSpPr/>
      </dsp:nvSpPr>
      <dsp:spPr>
        <a:xfrm>
          <a:off x="8485576" y="700658"/>
          <a:ext cx="104453" cy="1837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7204"/>
              </a:lnTo>
              <a:lnTo>
                <a:pt x="104453" y="18372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590030" y="2260173"/>
          <a:ext cx="2201252" cy="5553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predictions and ask myself questions as I read </a:t>
          </a:r>
        </a:p>
      </dsp:txBody>
      <dsp:txXfrm>
        <a:off x="8606296" y="2276439"/>
        <a:ext cx="2168720" cy="522846"/>
      </dsp:txXfrm>
    </dsp:sp>
    <dsp:sp modelId="{0C1ED793-CA65-4A07-82C2-3702722CC6B0}">
      <dsp:nvSpPr>
        <dsp:cNvPr id="0" name=""/>
        <dsp:cNvSpPr/>
      </dsp:nvSpPr>
      <dsp:spPr>
        <a:xfrm>
          <a:off x="8485576" y="700658"/>
          <a:ext cx="128059" cy="2459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9263"/>
              </a:lnTo>
              <a:lnTo>
                <a:pt x="128059" y="2459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613635" y="2891721"/>
          <a:ext cx="2201252" cy="536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frequently pause to summarize what I have just read  </a:t>
          </a:r>
        </a:p>
      </dsp:txBody>
      <dsp:txXfrm>
        <a:off x="8629346" y="2907432"/>
        <a:ext cx="2169830" cy="504978"/>
      </dsp:txXfrm>
    </dsp:sp>
    <dsp:sp modelId="{5A1AB38E-3293-4528-BA24-B90A7DA68A16}">
      <dsp:nvSpPr>
        <dsp:cNvPr id="0" name=""/>
        <dsp:cNvSpPr/>
      </dsp:nvSpPr>
      <dsp:spPr>
        <a:xfrm>
          <a:off x="8485576" y="700658"/>
          <a:ext cx="125970" cy="3116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6038"/>
              </a:lnTo>
              <a:lnTo>
                <a:pt x="125970" y="31160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AE9B3-79E2-43F4-BA9A-D9942127DEF7}">
      <dsp:nvSpPr>
        <dsp:cNvPr id="0" name=""/>
        <dsp:cNvSpPr/>
      </dsp:nvSpPr>
      <dsp:spPr>
        <a:xfrm>
          <a:off x="8611546" y="3493189"/>
          <a:ext cx="2201252" cy="647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match main ideas or predictions to details and find evidence for my answer</a:t>
          </a:r>
        </a:p>
      </dsp:txBody>
      <dsp:txXfrm>
        <a:off x="8630496" y="3512139"/>
        <a:ext cx="2163352" cy="609113"/>
      </dsp:txXfrm>
    </dsp:sp>
    <dsp:sp modelId="{8C72554C-8017-401B-B8FA-21420243F1C2}">
      <dsp:nvSpPr>
        <dsp:cNvPr id="0" name=""/>
        <dsp:cNvSpPr/>
      </dsp:nvSpPr>
      <dsp:spPr>
        <a:xfrm>
          <a:off x="8485576" y="700658"/>
          <a:ext cx="144548" cy="3808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8834"/>
              </a:lnTo>
              <a:lnTo>
                <a:pt x="144548" y="380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630125" y="4223983"/>
          <a:ext cx="2201252" cy="5710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self-monitor to make sure the text makes sense as I read</a:t>
          </a:r>
        </a:p>
      </dsp:txBody>
      <dsp:txXfrm>
        <a:off x="8646850" y="4240708"/>
        <a:ext cx="2167802" cy="537568"/>
      </dsp:txXfrm>
    </dsp:sp>
    <dsp:sp modelId="{CB7302FF-B605-4661-8A15-5201EFD3B3D9}">
      <dsp:nvSpPr>
        <dsp:cNvPr id="0" name=""/>
        <dsp:cNvSpPr/>
      </dsp:nvSpPr>
      <dsp:spPr>
        <a:xfrm>
          <a:off x="8485576" y="700658"/>
          <a:ext cx="139186" cy="4511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1368"/>
              </a:lnTo>
              <a:lnTo>
                <a:pt x="139186" y="4511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E88D9-B2C2-4906-B759-EB09EDCF1F3F}">
      <dsp:nvSpPr>
        <dsp:cNvPr id="0" name=""/>
        <dsp:cNvSpPr/>
      </dsp:nvSpPr>
      <dsp:spPr>
        <a:xfrm>
          <a:off x="8624762" y="4862911"/>
          <a:ext cx="2201252" cy="698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try to see how what I am reading is like what I already know</a:t>
          </a:r>
        </a:p>
      </dsp:txBody>
      <dsp:txXfrm>
        <a:off x="8645212" y="4883361"/>
        <a:ext cx="2160352" cy="65732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48A19-1375-437D-971C-130CEF625B0B}">
      <dsp:nvSpPr>
        <dsp:cNvPr id="0" name=""/>
        <dsp:cNvSpPr/>
      </dsp:nvSpPr>
      <dsp:spPr>
        <a:xfrm>
          <a:off x="8299900" y="1352543"/>
          <a:ext cx="91440" cy="44595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59543"/>
              </a:lnTo>
              <a:lnTo>
                <a:pt x="136631" y="44595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C3045-6D2B-4FB2-BFE7-54512E818C69}">
      <dsp:nvSpPr>
        <dsp:cNvPr id="0" name=""/>
        <dsp:cNvSpPr/>
      </dsp:nvSpPr>
      <dsp:spPr>
        <a:xfrm>
          <a:off x="8299900" y="1352543"/>
          <a:ext cx="91440" cy="29933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93369"/>
              </a:lnTo>
              <a:lnTo>
                <a:pt x="132140" y="29933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DBABA-5B91-41EB-B987-CA62437AFA0C}">
      <dsp:nvSpPr>
        <dsp:cNvPr id="0" name=""/>
        <dsp:cNvSpPr/>
      </dsp:nvSpPr>
      <dsp:spPr>
        <a:xfrm>
          <a:off x="8345620" y="1352543"/>
          <a:ext cx="97152" cy="3700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0021"/>
              </a:lnTo>
              <a:lnTo>
                <a:pt x="97152" y="37000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6FD9A-028C-4E66-805B-E0634570C854}">
      <dsp:nvSpPr>
        <dsp:cNvPr id="0" name=""/>
        <dsp:cNvSpPr/>
      </dsp:nvSpPr>
      <dsp:spPr>
        <a:xfrm>
          <a:off x="8299900" y="1352543"/>
          <a:ext cx="91440" cy="21136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3631"/>
              </a:lnTo>
              <a:lnTo>
                <a:pt x="133234" y="21136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6C41D-10A8-4157-925D-B5515E8BFC4F}">
      <dsp:nvSpPr>
        <dsp:cNvPr id="0" name=""/>
        <dsp:cNvSpPr/>
      </dsp:nvSpPr>
      <dsp:spPr>
        <a:xfrm>
          <a:off x="8345620" y="1352543"/>
          <a:ext cx="92040" cy="1252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2926"/>
              </a:lnTo>
              <a:lnTo>
                <a:pt x="92040" y="12529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3BCD6-AD34-4DFD-A8B3-47211F6766EA}">
      <dsp:nvSpPr>
        <dsp:cNvPr id="0" name=""/>
        <dsp:cNvSpPr/>
      </dsp:nvSpPr>
      <dsp:spPr>
        <a:xfrm>
          <a:off x="8299900" y="1352543"/>
          <a:ext cx="91440" cy="4998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888"/>
              </a:lnTo>
              <a:lnTo>
                <a:pt x="133595" y="4998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AA762-05F6-4FAC-A284-EE12871F5241}">
      <dsp:nvSpPr>
        <dsp:cNvPr id="0" name=""/>
        <dsp:cNvSpPr/>
      </dsp:nvSpPr>
      <dsp:spPr>
        <a:xfrm>
          <a:off x="5692343" y="561309"/>
          <a:ext cx="34937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3763" y="45720"/>
              </a:lnTo>
              <a:lnTo>
                <a:pt x="3493763" y="1152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F53B68-3D88-418A-BD9C-54284E6E3AC8}">
      <dsp:nvSpPr>
        <dsp:cNvPr id="0" name=""/>
        <dsp:cNvSpPr/>
      </dsp:nvSpPr>
      <dsp:spPr>
        <a:xfrm>
          <a:off x="5902267" y="1398126"/>
          <a:ext cx="131709" cy="45317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1735"/>
              </a:lnTo>
              <a:lnTo>
                <a:pt x="131709" y="45317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49534-B195-4029-8A8A-2CEA33392613}">
      <dsp:nvSpPr>
        <dsp:cNvPr id="0" name=""/>
        <dsp:cNvSpPr/>
      </dsp:nvSpPr>
      <dsp:spPr>
        <a:xfrm>
          <a:off x="5902267" y="1398126"/>
          <a:ext cx="130919" cy="3778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8669"/>
              </a:lnTo>
              <a:lnTo>
                <a:pt x="130919" y="37786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0F129-76CF-412E-9E66-05DFAE533CFA}">
      <dsp:nvSpPr>
        <dsp:cNvPr id="0" name=""/>
        <dsp:cNvSpPr/>
      </dsp:nvSpPr>
      <dsp:spPr>
        <a:xfrm>
          <a:off x="5902267" y="1398126"/>
          <a:ext cx="130919" cy="2996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168"/>
              </a:lnTo>
              <a:lnTo>
                <a:pt x="130919" y="29961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054F5-D26E-4B44-A787-7459F58BE70E}">
      <dsp:nvSpPr>
        <dsp:cNvPr id="0" name=""/>
        <dsp:cNvSpPr/>
      </dsp:nvSpPr>
      <dsp:spPr>
        <a:xfrm>
          <a:off x="5902267" y="1398126"/>
          <a:ext cx="103563" cy="216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1421"/>
              </a:lnTo>
              <a:lnTo>
                <a:pt x="103563" y="21614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1F685-E6FA-42BF-899B-9EC49C2B2E4F}">
      <dsp:nvSpPr>
        <dsp:cNvPr id="0" name=""/>
        <dsp:cNvSpPr/>
      </dsp:nvSpPr>
      <dsp:spPr>
        <a:xfrm>
          <a:off x="5902267" y="1398126"/>
          <a:ext cx="103563" cy="133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8656"/>
              </a:lnTo>
              <a:lnTo>
                <a:pt x="103563" y="13386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30C17-2CF9-49C8-A56E-E1C0B77AFEFC}">
      <dsp:nvSpPr>
        <dsp:cNvPr id="0" name=""/>
        <dsp:cNvSpPr/>
      </dsp:nvSpPr>
      <dsp:spPr>
        <a:xfrm>
          <a:off x="5902267" y="1398126"/>
          <a:ext cx="107016" cy="496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344"/>
              </a:lnTo>
              <a:lnTo>
                <a:pt x="107016" y="4963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DC6AD-2A6A-4F43-938E-A8E38462B789}">
      <dsp:nvSpPr>
        <dsp:cNvPr id="0" name=""/>
        <dsp:cNvSpPr/>
      </dsp:nvSpPr>
      <dsp:spPr>
        <a:xfrm>
          <a:off x="5692343" y="607029"/>
          <a:ext cx="1050409" cy="115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0409" y="0"/>
              </a:lnTo>
              <a:lnTo>
                <a:pt x="1050409" y="1150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973C3-0B78-484D-9BDA-12077844AD06}">
      <dsp:nvSpPr>
        <dsp:cNvPr id="0" name=""/>
        <dsp:cNvSpPr/>
      </dsp:nvSpPr>
      <dsp:spPr>
        <a:xfrm>
          <a:off x="3415519" y="1374798"/>
          <a:ext cx="91440" cy="45896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9696"/>
              </a:lnTo>
              <a:lnTo>
                <a:pt x="127795" y="45896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203FF-34EA-4495-A995-63B6A1F09F1B}">
      <dsp:nvSpPr>
        <dsp:cNvPr id="0" name=""/>
        <dsp:cNvSpPr/>
      </dsp:nvSpPr>
      <dsp:spPr>
        <a:xfrm>
          <a:off x="3415519" y="1374798"/>
          <a:ext cx="91440" cy="37993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99398"/>
              </a:lnTo>
              <a:lnTo>
                <a:pt x="119680" y="37993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A88EB-3D73-4DCA-BC2A-33A6199FB8D2}">
      <dsp:nvSpPr>
        <dsp:cNvPr id="0" name=""/>
        <dsp:cNvSpPr/>
      </dsp:nvSpPr>
      <dsp:spPr>
        <a:xfrm>
          <a:off x="3415519" y="1374798"/>
          <a:ext cx="91440" cy="288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7258"/>
              </a:lnTo>
              <a:lnTo>
                <a:pt x="134487" y="288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F6CF8-1FF0-47A6-8612-B6AFB4725384}">
      <dsp:nvSpPr>
        <dsp:cNvPr id="0" name=""/>
        <dsp:cNvSpPr/>
      </dsp:nvSpPr>
      <dsp:spPr>
        <a:xfrm>
          <a:off x="3415519" y="1374798"/>
          <a:ext cx="91440" cy="19715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71515"/>
              </a:lnTo>
              <a:lnTo>
                <a:pt x="136090" y="19715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911180-4E0E-4A6E-9D4A-8493BC0C92C1}">
      <dsp:nvSpPr>
        <dsp:cNvPr id="0" name=""/>
        <dsp:cNvSpPr/>
      </dsp:nvSpPr>
      <dsp:spPr>
        <a:xfrm>
          <a:off x="3415519" y="1374798"/>
          <a:ext cx="91440" cy="11880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88011"/>
              </a:lnTo>
              <a:lnTo>
                <a:pt x="125594" y="11880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AE050-9F31-4432-B1EE-CB9BDCEC11F5}">
      <dsp:nvSpPr>
        <dsp:cNvPr id="0" name=""/>
        <dsp:cNvSpPr/>
      </dsp:nvSpPr>
      <dsp:spPr>
        <a:xfrm>
          <a:off x="3415519" y="1374798"/>
          <a:ext cx="91440" cy="4419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1910"/>
              </a:lnTo>
              <a:lnTo>
                <a:pt x="107198" y="4419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D6C9A3-BD6F-415A-8653-611F2F3F0820}">
      <dsp:nvSpPr>
        <dsp:cNvPr id="0" name=""/>
        <dsp:cNvSpPr/>
      </dsp:nvSpPr>
      <dsp:spPr>
        <a:xfrm>
          <a:off x="4301724" y="607029"/>
          <a:ext cx="1390618" cy="91741"/>
        </a:xfrm>
        <a:custGeom>
          <a:avLst/>
          <a:gdLst/>
          <a:ahLst/>
          <a:cxnLst/>
          <a:rect l="0" t="0" r="0" b="0"/>
          <a:pathLst>
            <a:path>
              <a:moveTo>
                <a:pt x="1390618" y="0"/>
              </a:moveTo>
              <a:lnTo>
                <a:pt x="0" y="0"/>
              </a:lnTo>
              <a:lnTo>
                <a:pt x="0" y="917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DBAD9-6DB0-4C9E-B7D8-6B5CFCA1A08F}">
      <dsp:nvSpPr>
        <dsp:cNvPr id="0" name=""/>
        <dsp:cNvSpPr/>
      </dsp:nvSpPr>
      <dsp:spPr>
        <a:xfrm>
          <a:off x="1018235" y="1413904"/>
          <a:ext cx="163750" cy="4331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1035"/>
              </a:lnTo>
              <a:lnTo>
                <a:pt x="163750" y="43310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6AEF1-49D8-4C47-B9FC-CADD13BB08B8}">
      <dsp:nvSpPr>
        <dsp:cNvPr id="0" name=""/>
        <dsp:cNvSpPr/>
      </dsp:nvSpPr>
      <dsp:spPr>
        <a:xfrm>
          <a:off x="1018235" y="1413904"/>
          <a:ext cx="123922" cy="3498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8965"/>
              </a:lnTo>
              <a:lnTo>
                <a:pt x="123922" y="34989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F01EE-A9BB-4A38-AEAE-FE6A041D08D2}">
      <dsp:nvSpPr>
        <dsp:cNvPr id="0" name=""/>
        <dsp:cNvSpPr/>
      </dsp:nvSpPr>
      <dsp:spPr>
        <a:xfrm>
          <a:off x="1018235" y="1413904"/>
          <a:ext cx="126439" cy="268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439"/>
              </a:lnTo>
              <a:lnTo>
                <a:pt x="126439" y="26844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A2215-4A3F-457B-BB38-ABCE8158024F}">
      <dsp:nvSpPr>
        <dsp:cNvPr id="0" name=""/>
        <dsp:cNvSpPr/>
      </dsp:nvSpPr>
      <dsp:spPr>
        <a:xfrm>
          <a:off x="1018235" y="1413904"/>
          <a:ext cx="136404" cy="1857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7637"/>
              </a:lnTo>
              <a:lnTo>
                <a:pt x="136404" y="18576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05FA1-36F8-477B-B9D4-FC601FC32903}">
      <dsp:nvSpPr>
        <dsp:cNvPr id="0" name=""/>
        <dsp:cNvSpPr/>
      </dsp:nvSpPr>
      <dsp:spPr>
        <a:xfrm>
          <a:off x="1018235" y="1413904"/>
          <a:ext cx="154687" cy="1140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0331"/>
              </a:lnTo>
              <a:lnTo>
                <a:pt x="154687" y="11403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A7273-E797-4520-AE86-32E8FE2AEC18}">
      <dsp:nvSpPr>
        <dsp:cNvPr id="0" name=""/>
        <dsp:cNvSpPr/>
      </dsp:nvSpPr>
      <dsp:spPr>
        <a:xfrm>
          <a:off x="1018235" y="1413904"/>
          <a:ext cx="154687" cy="426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274"/>
              </a:lnTo>
              <a:lnTo>
                <a:pt x="154687" y="4262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5939D-FF83-4A0B-B012-E15D02B21D67}">
      <dsp:nvSpPr>
        <dsp:cNvPr id="0" name=""/>
        <dsp:cNvSpPr/>
      </dsp:nvSpPr>
      <dsp:spPr>
        <a:xfrm>
          <a:off x="1858721" y="607029"/>
          <a:ext cx="3833622" cy="130846"/>
        </a:xfrm>
        <a:custGeom>
          <a:avLst/>
          <a:gdLst/>
          <a:ahLst/>
          <a:cxnLst/>
          <a:rect l="0" t="0" r="0" b="0"/>
          <a:pathLst>
            <a:path>
              <a:moveTo>
                <a:pt x="3833622" y="0"/>
              </a:moveTo>
              <a:lnTo>
                <a:pt x="3833622" y="12346"/>
              </a:lnTo>
              <a:lnTo>
                <a:pt x="0" y="12346"/>
              </a:lnTo>
              <a:lnTo>
                <a:pt x="0" y="1308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F7D2B6-C23B-4FB8-B3F2-B168D0B0C0AF}">
      <dsp:nvSpPr>
        <dsp:cNvPr id="0" name=""/>
        <dsp:cNvSpPr/>
      </dsp:nvSpPr>
      <dsp:spPr>
        <a:xfrm>
          <a:off x="2291084" y="2361"/>
          <a:ext cx="6802518" cy="604667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accent3">
              <a:lumMod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2">
            <a:hueOff val="0"/>
            <a:satOff val="0"/>
            <a:lumOff val="0"/>
            <a:alphaOff val="0"/>
          </a:schemeClr>
        </a:fillRef>
        <a:effectRef idx="0">
          <a:schemeClr val="accent2">
            <a:hueOff val="0"/>
            <a:satOff val="0"/>
            <a:lumOff val="0"/>
            <a:alphaOff val="0"/>
          </a:schemeClr>
        </a:effectRef>
        <a:fontRef idx="minor">
          <a:schemeClr val="lt1"/>
        </a:fontRef>
      </dsp:style>
      <dsp:txBody>
        <a:bodyPr spcFirstLastPara="0" vert="horz" wrap="square" lIns="49447" tIns="49447" rIns="49447" bIns="49447" numCol="1" spcCol="1270" anchor="ctr" anchorCtr="0">
          <a:noAutofit/>
        </a:bodyPr>
        <a:lstStyle/>
        <a:p>
          <a:pPr marL="0" marR="0" lvl="0" indent="0" algn="ctr" defTabSz="10668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kumimoji="0" lang="en-US" sz="2800" b="1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rPr>
            <a:t>Remote Learning </a:t>
          </a:r>
        </a:p>
      </dsp:txBody>
      <dsp:txXfrm>
        <a:off x="2291084" y="2361"/>
        <a:ext cx="6802518" cy="604667"/>
      </dsp:txXfrm>
    </dsp:sp>
    <dsp:sp modelId="{BC32C9EC-5323-4224-940D-9A1079CDE118}">
      <dsp:nvSpPr>
        <dsp:cNvPr id="0" name=""/>
        <dsp:cNvSpPr/>
      </dsp:nvSpPr>
      <dsp:spPr>
        <a:xfrm>
          <a:off x="808114" y="737876"/>
          <a:ext cx="2101214" cy="676027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Demonstrates Tech Skills</a:t>
          </a:r>
        </a:p>
      </dsp:txBody>
      <dsp:txXfrm>
        <a:off x="808114" y="737876"/>
        <a:ext cx="2101214" cy="676027"/>
      </dsp:txXfrm>
    </dsp:sp>
    <dsp:sp modelId="{C9E4C90F-7C19-46D9-9014-A66D5B2AFC48}">
      <dsp:nvSpPr>
        <dsp:cNvPr id="0" name=""/>
        <dsp:cNvSpPr/>
      </dsp:nvSpPr>
      <dsp:spPr>
        <a:xfrm>
          <a:off x="1172923" y="1529594"/>
          <a:ext cx="2103121" cy="621167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use the keyboard efficiently, log-in, upload and submit work online</a:t>
          </a:r>
        </a:p>
      </dsp:txBody>
      <dsp:txXfrm>
        <a:off x="1172923" y="1529594"/>
        <a:ext cx="2103121" cy="621167"/>
      </dsp:txXfrm>
    </dsp:sp>
    <dsp:sp modelId="{FB478ECC-5DEA-49B0-B812-AC3CAB72B34D}">
      <dsp:nvSpPr>
        <dsp:cNvPr id="0" name=""/>
        <dsp:cNvSpPr/>
      </dsp:nvSpPr>
      <dsp:spPr>
        <a:xfrm>
          <a:off x="1172923" y="2227200"/>
          <a:ext cx="2103121" cy="654071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find and organize  work in folders and share my work online</a:t>
          </a:r>
        </a:p>
      </dsp:txBody>
      <dsp:txXfrm>
        <a:off x="1172923" y="2227200"/>
        <a:ext cx="2103121" cy="654071"/>
      </dsp:txXfrm>
    </dsp:sp>
    <dsp:sp modelId="{CDC784FE-6F0D-41D7-ACD4-DEE584C72DC0}">
      <dsp:nvSpPr>
        <dsp:cNvPr id="0" name=""/>
        <dsp:cNvSpPr/>
      </dsp:nvSpPr>
      <dsp:spPr>
        <a:xfrm>
          <a:off x="1154640" y="2951564"/>
          <a:ext cx="2103121" cy="639952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how to participate in chat rooms and video or phone conferences</a:t>
          </a:r>
        </a:p>
      </dsp:txBody>
      <dsp:txXfrm>
        <a:off x="1154640" y="2951564"/>
        <a:ext cx="2103121" cy="639952"/>
      </dsp:txXfrm>
    </dsp:sp>
    <dsp:sp modelId="{CB710383-AB2A-4109-93CF-2C188B1F5F42}">
      <dsp:nvSpPr>
        <dsp:cNvPr id="0" name=""/>
        <dsp:cNvSpPr/>
      </dsp:nvSpPr>
      <dsp:spPr>
        <a:xfrm>
          <a:off x="1144674" y="3692073"/>
          <a:ext cx="2103121" cy="812540"/>
        </a:xfrm>
        <a:prstGeom prst="rect">
          <a:avLst/>
        </a:prstGeom>
        <a:noFill/>
        <a:ln w="9525"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use email, and navigate the virtual platform and apps used by my grade level</a:t>
          </a:r>
        </a:p>
      </dsp:txBody>
      <dsp:txXfrm>
        <a:off x="1144674" y="3692073"/>
        <a:ext cx="2103121" cy="812540"/>
      </dsp:txXfrm>
    </dsp:sp>
    <dsp:sp modelId="{1CA321DA-6F90-4664-BB56-B0EFEE5B53FB}">
      <dsp:nvSpPr>
        <dsp:cNvPr id="0" name=""/>
        <dsp:cNvSpPr/>
      </dsp:nvSpPr>
      <dsp:spPr>
        <a:xfrm>
          <a:off x="1142158" y="4580961"/>
          <a:ext cx="2103121" cy="663816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can use key words to find online answers to my questions  </a:t>
          </a:r>
        </a:p>
      </dsp:txBody>
      <dsp:txXfrm>
        <a:off x="1142158" y="4580961"/>
        <a:ext cx="2103121" cy="663816"/>
      </dsp:txXfrm>
    </dsp:sp>
    <dsp:sp modelId="{1AFCD64F-D64D-4DF4-BDA9-27E89A4B630E}">
      <dsp:nvSpPr>
        <dsp:cNvPr id="0" name=""/>
        <dsp:cNvSpPr/>
      </dsp:nvSpPr>
      <dsp:spPr>
        <a:xfrm>
          <a:off x="1181985" y="5338669"/>
          <a:ext cx="2103121" cy="812540"/>
        </a:xfrm>
        <a:prstGeom prst="rect">
          <a:avLst/>
        </a:prstGeom>
        <a:solidFill>
          <a:schemeClr val="bg1"/>
        </a:soli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know what to do when links don’t work and other tech problems occur</a:t>
          </a:r>
        </a:p>
      </dsp:txBody>
      <dsp:txXfrm>
        <a:off x="1181985" y="5338669"/>
        <a:ext cx="2103121" cy="812540"/>
      </dsp:txXfrm>
    </dsp:sp>
    <dsp:sp modelId="{4E92C101-D594-451F-84FC-E64E453558C2}">
      <dsp:nvSpPr>
        <dsp:cNvPr id="0" name=""/>
        <dsp:cNvSpPr/>
      </dsp:nvSpPr>
      <dsp:spPr>
        <a:xfrm>
          <a:off x="3251117" y="698771"/>
          <a:ext cx="2101214" cy="676027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+mn-lt"/>
            </a:rPr>
            <a:t>Organizes</a:t>
          </a:r>
        </a:p>
      </dsp:txBody>
      <dsp:txXfrm>
        <a:off x="3251117" y="698771"/>
        <a:ext cx="2101214" cy="676027"/>
      </dsp:txXfrm>
    </dsp:sp>
    <dsp:sp modelId="{49A9EDE9-EC9E-4020-BE49-277925FE56AF}">
      <dsp:nvSpPr>
        <dsp:cNvPr id="0" name=""/>
        <dsp:cNvSpPr/>
      </dsp:nvSpPr>
      <dsp:spPr>
        <a:xfrm>
          <a:off x="3522717" y="1496668"/>
          <a:ext cx="2194558" cy="640082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understand the purpose of the lessons and put my tasks in order of priority</a:t>
          </a:r>
        </a:p>
      </dsp:txBody>
      <dsp:txXfrm>
        <a:off x="3522717" y="1496668"/>
        <a:ext cx="2194558" cy="640082"/>
      </dsp:txXfrm>
    </dsp:sp>
    <dsp:sp modelId="{5AC87553-9E02-437C-B579-DFC14DB1653E}">
      <dsp:nvSpPr>
        <dsp:cNvPr id="0" name=""/>
        <dsp:cNvSpPr/>
      </dsp:nvSpPr>
      <dsp:spPr>
        <a:xfrm>
          <a:off x="3541113" y="2296268"/>
          <a:ext cx="2194558" cy="533082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break up long work periods into small sessions</a:t>
          </a:r>
        </a:p>
      </dsp:txBody>
      <dsp:txXfrm>
        <a:off x="3541113" y="2296268"/>
        <a:ext cx="2194558" cy="533082"/>
      </dsp:txXfrm>
    </dsp:sp>
    <dsp:sp modelId="{8745B90E-6545-4627-A84E-786D6C9D8F53}">
      <dsp:nvSpPr>
        <dsp:cNvPr id="0" name=""/>
        <dsp:cNvSpPr/>
      </dsp:nvSpPr>
      <dsp:spPr>
        <a:xfrm>
          <a:off x="3551609" y="2934833"/>
          <a:ext cx="2194558" cy="822962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create daily and weekly schedules and routines so I can get breaks, I attend class and get work done on time</a:t>
          </a:r>
        </a:p>
      </dsp:txBody>
      <dsp:txXfrm>
        <a:off x="3551609" y="2934833"/>
        <a:ext cx="2194558" cy="822962"/>
      </dsp:txXfrm>
    </dsp:sp>
    <dsp:sp modelId="{59E359D8-BA01-4B01-ABA3-F6C6556C08E8}">
      <dsp:nvSpPr>
        <dsp:cNvPr id="0" name=""/>
        <dsp:cNvSpPr/>
      </dsp:nvSpPr>
      <dsp:spPr>
        <a:xfrm>
          <a:off x="3550006" y="3850576"/>
          <a:ext cx="2194558" cy="822962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use daily and weekly checklists to keep track of materials I need and tasks to be done </a:t>
          </a:r>
        </a:p>
      </dsp:txBody>
      <dsp:txXfrm>
        <a:off x="3550006" y="3850576"/>
        <a:ext cx="2194558" cy="822962"/>
      </dsp:txXfrm>
    </dsp:sp>
    <dsp:sp modelId="{610B9C0D-DB70-475C-A963-ADC7ADF4BAFE}">
      <dsp:nvSpPr>
        <dsp:cNvPr id="0" name=""/>
        <dsp:cNvSpPr/>
      </dsp:nvSpPr>
      <dsp:spPr>
        <a:xfrm>
          <a:off x="3535199" y="4833959"/>
          <a:ext cx="2194558" cy="680474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track of how long I am able to work and set goals to stretch myself</a:t>
          </a:r>
        </a:p>
      </dsp:txBody>
      <dsp:txXfrm>
        <a:off x="3535199" y="4833959"/>
        <a:ext cx="2194558" cy="680474"/>
      </dsp:txXfrm>
    </dsp:sp>
    <dsp:sp modelId="{E46FD5F7-B981-458D-A200-978657EEDDA3}">
      <dsp:nvSpPr>
        <dsp:cNvPr id="0" name=""/>
        <dsp:cNvSpPr/>
      </dsp:nvSpPr>
      <dsp:spPr>
        <a:xfrm>
          <a:off x="3543314" y="5611547"/>
          <a:ext cx="2194558" cy="705895"/>
        </a:xfrm>
        <a:prstGeom prst="rect">
          <a:avLst/>
        </a:prstGeom>
        <a:noFill/>
        <a:ln w="952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set up materials I need and a place to work that helps me concentrate </a:t>
          </a:r>
        </a:p>
      </dsp:txBody>
      <dsp:txXfrm>
        <a:off x="3543314" y="5611547"/>
        <a:ext cx="2194558" cy="705895"/>
      </dsp:txXfrm>
    </dsp:sp>
    <dsp:sp modelId="{67630CD2-42AA-4F08-98BC-437EF0571D90}">
      <dsp:nvSpPr>
        <dsp:cNvPr id="0" name=""/>
        <dsp:cNvSpPr/>
      </dsp:nvSpPr>
      <dsp:spPr>
        <a:xfrm>
          <a:off x="5692146" y="722098"/>
          <a:ext cx="2101214" cy="676027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Communicates</a:t>
          </a:r>
        </a:p>
      </dsp:txBody>
      <dsp:txXfrm>
        <a:off x="5692146" y="722098"/>
        <a:ext cx="2101214" cy="676027"/>
      </dsp:txXfrm>
    </dsp:sp>
    <dsp:sp modelId="{B290C3BF-9E5F-4F27-8353-DC090907D644}">
      <dsp:nvSpPr>
        <dsp:cNvPr id="0" name=""/>
        <dsp:cNvSpPr/>
      </dsp:nvSpPr>
      <dsp:spPr>
        <a:xfrm>
          <a:off x="6009284" y="1509607"/>
          <a:ext cx="2133029" cy="769727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participate in online conversations by asking clear, thoughtful questions</a:t>
          </a:r>
        </a:p>
      </dsp:txBody>
      <dsp:txXfrm>
        <a:off x="6009284" y="1509607"/>
        <a:ext cx="2133029" cy="769727"/>
      </dsp:txXfrm>
    </dsp:sp>
    <dsp:sp modelId="{1D0784CF-E554-4378-AEC6-CBB1252BDDA7}">
      <dsp:nvSpPr>
        <dsp:cNvPr id="0" name=""/>
        <dsp:cNvSpPr/>
      </dsp:nvSpPr>
      <dsp:spPr>
        <a:xfrm>
          <a:off x="6005830" y="2405926"/>
          <a:ext cx="2133029" cy="661711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listen so I can repeat what others mean or are feeling by paraphrasing</a:t>
          </a:r>
        </a:p>
      </dsp:txBody>
      <dsp:txXfrm>
        <a:off x="6005830" y="2405926"/>
        <a:ext cx="2133029" cy="661711"/>
      </dsp:txXfrm>
    </dsp:sp>
    <dsp:sp modelId="{B4BF29F1-61AE-4AA3-9B53-CB59C750E8D0}">
      <dsp:nvSpPr>
        <dsp:cNvPr id="0" name=""/>
        <dsp:cNvSpPr/>
      </dsp:nvSpPr>
      <dsp:spPr>
        <a:xfrm>
          <a:off x="6005830" y="3172201"/>
          <a:ext cx="2133029" cy="774693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share my thoughts and concerns online and encourage others to speak</a:t>
          </a:r>
        </a:p>
      </dsp:txBody>
      <dsp:txXfrm>
        <a:off x="6005830" y="3172201"/>
        <a:ext cx="2133029" cy="774693"/>
      </dsp:txXfrm>
    </dsp:sp>
    <dsp:sp modelId="{654A6BED-2943-4FD3-A741-C2101E165965}">
      <dsp:nvSpPr>
        <dsp:cNvPr id="0" name=""/>
        <dsp:cNvSpPr/>
      </dsp:nvSpPr>
      <dsp:spPr>
        <a:xfrm>
          <a:off x="6033187" y="4084574"/>
          <a:ext cx="2133029" cy="619440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 I know how and when to get help when I am stuck</a:t>
          </a:r>
        </a:p>
      </dsp:txBody>
      <dsp:txXfrm>
        <a:off x="6033187" y="4084574"/>
        <a:ext cx="2133029" cy="619440"/>
      </dsp:txXfrm>
    </dsp:sp>
    <dsp:sp modelId="{189565C7-3973-49DF-9081-6C99B1E0A8C2}">
      <dsp:nvSpPr>
        <dsp:cNvPr id="0" name=""/>
        <dsp:cNvSpPr/>
      </dsp:nvSpPr>
      <dsp:spPr>
        <a:xfrm>
          <a:off x="6033187" y="4815885"/>
          <a:ext cx="2133029" cy="721819"/>
        </a:xfrm>
        <a:prstGeom prst="rect">
          <a:avLst/>
        </a:prstGeom>
        <a:noFill/>
        <a:ln>
          <a:solidFill>
            <a:schemeClr val="tx2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look for ways to check my work and solve problems with an online partner(s)</a:t>
          </a:r>
        </a:p>
      </dsp:txBody>
      <dsp:txXfrm>
        <a:off x="6033187" y="4815885"/>
        <a:ext cx="2133029" cy="721819"/>
      </dsp:txXfrm>
    </dsp:sp>
    <dsp:sp modelId="{D0FB0B93-5196-4394-B63B-077684F149FA}">
      <dsp:nvSpPr>
        <dsp:cNvPr id="0" name=""/>
        <dsp:cNvSpPr/>
      </dsp:nvSpPr>
      <dsp:spPr>
        <a:xfrm>
          <a:off x="6033977" y="5647718"/>
          <a:ext cx="2133029" cy="564287"/>
        </a:xfrm>
        <a:prstGeom prst="rect">
          <a:avLst/>
        </a:prstGeom>
        <a:solidFill>
          <a:schemeClr val="bg1"/>
        </a:soli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can define and explain technology terms</a:t>
          </a:r>
        </a:p>
      </dsp:txBody>
      <dsp:txXfrm>
        <a:off x="6033977" y="5647718"/>
        <a:ext cx="2133029" cy="564287"/>
      </dsp:txXfrm>
    </dsp:sp>
    <dsp:sp modelId="{D4B851A9-0026-44E1-9BC0-AB02103CB128}">
      <dsp:nvSpPr>
        <dsp:cNvPr id="0" name=""/>
        <dsp:cNvSpPr/>
      </dsp:nvSpPr>
      <dsp:spPr>
        <a:xfrm>
          <a:off x="8135499" y="676515"/>
          <a:ext cx="2101214" cy="676027"/>
        </a:xfrm>
        <a:prstGeom prst="rect">
          <a:avLst/>
        </a:prstGeom>
        <a:solidFill>
          <a:srgbClr val="5B9BD5">
            <a:lumMod val="5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Shows Persistence and Adaptability</a:t>
          </a:r>
        </a:p>
      </dsp:txBody>
      <dsp:txXfrm>
        <a:off x="8135499" y="676515"/>
        <a:ext cx="2101214" cy="676027"/>
      </dsp:txXfrm>
    </dsp:sp>
    <dsp:sp modelId="{0C3EB8E0-BF9A-476E-B7B5-9318FD6F56F6}">
      <dsp:nvSpPr>
        <dsp:cNvPr id="0" name=""/>
        <dsp:cNvSpPr/>
      </dsp:nvSpPr>
      <dsp:spPr>
        <a:xfrm>
          <a:off x="8433496" y="1500144"/>
          <a:ext cx="2044153" cy="704574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that if I keep trying and use good strategies I can learn anything.</a:t>
          </a:r>
        </a:p>
      </dsp:txBody>
      <dsp:txXfrm>
        <a:off x="8433496" y="1500144"/>
        <a:ext cx="2044153" cy="704574"/>
      </dsp:txXfrm>
    </dsp:sp>
    <dsp:sp modelId="{8849FECC-FB20-4E22-9724-DB7DBCC6662F}">
      <dsp:nvSpPr>
        <dsp:cNvPr id="0" name=""/>
        <dsp:cNvSpPr/>
      </dsp:nvSpPr>
      <dsp:spPr>
        <a:xfrm>
          <a:off x="8437661" y="2299175"/>
          <a:ext cx="2044153" cy="612590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set goals and know the reason these goals are important</a:t>
          </a:r>
        </a:p>
      </dsp:txBody>
      <dsp:txXfrm>
        <a:off x="8437661" y="2299175"/>
        <a:ext cx="2044153" cy="612590"/>
      </dsp:txXfrm>
    </dsp:sp>
    <dsp:sp modelId="{8776E06D-329D-4A77-AA7D-018AA49AFC47}">
      <dsp:nvSpPr>
        <dsp:cNvPr id="0" name=""/>
        <dsp:cNvSpPr/>
      </dsp:nvSpPr>
      <dsp:spPr>
        <a:xfrm>
          <a:off x="8433135" y="3008975"/>
          <a:ext cx="2044153" cy="914399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keep track of my learning progress, celebrate my accomplishments and adjust my plan as needed</a:t>
          </a:r>
        </a:p>
      </dsp:txBody>
      <dsp:txXfrm>
        <a:off x="8433135" y="3008975"/>
        <a:ext cx="2044153" cy="914399"/>
      </dsp:txXfrm>
    </dsp:sp>
    <dsp:sp modelId="{0BC03873-6E72-4ECE-BA83-394AB92630BA}">
      <dsp:nvSpPr>
        <dsp:cNvPr id="0" name=""/>
        <dsp:cNvSpPr/>
      </dsp:nvSpPr>
      <dsp:spPr>
        <a:xfrm>
          <a:off x="8442773" y="4746269"/>
          <a:ext cx="2044153" cy="612590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When I want to quit, I try to do just a little more, so I learn how to persist</a:t>
          </a:r>
        </a:p>
      </dsp:txBody>
      <dsp:txXfrm>
        <a:off x="8442773" y="4746269"/>
        <a:ext cx="2044153" cy="612590"/>
      </dsp:txXfrm>
    </dsp:sp>
    <dsp:sp modelId="{3FB38F6D-218D-4E31-918B-D613DD7CF026}">
      <dsp:nvSpPr>
        <dsp:cNvPr id="0" name=""/>
        <dsp:cNvSpPr/>
      </dsp:nvSpPr>
      <dsp:spPr>
        <a:xfrm>
          <a:off x="8432040" y="4039618"/>
          <a:ext cx="2044153" cy="612590"/>
        </a:xfrm>
        <a:prstGeom prst="rect">
          <a:avLst/>
        </a:prstGeom>
        <a:noFill/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have back up plans for when things go wrong and I adjust as I go</a:t>
          </a:r>
        </a:p>
      </dsp:txBody>
      <dsp:txXfrm>
        <a:off x="8432040" y="4039618"/>
        <a:ext cx="2044153" cy="612590"/>
      </dsp:txXfrm>
    </dsp:sp>
    <dsp:sp modelId="{1E699826-9021-4876-AA78-E39DE41E2FD8}">
      <dsp:nvSpPr>
        <dsp:cNvPr id="0" name=""/>
        <dsp:cNvSpPr/>
      </dsp:nvSpPr>
      <dsp:spPr>
        <a:xfrm>
          <a:off x="8436532" y="5456583"/>
          <a:ext cx="2044153" cy="711007"/>
        </a:xfrm>
        <a:prstGeom prst="rect">
          <a:avLst/>
        </a:prstGeom>
        <a:noFill/>
        <a:ln w="12700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I know that my brain learns best when it has to struggle to learn </a:t>
          </a:r>
        </a:p>
      </dsp:txBody>
      <dsp:txXfrm>
        <a:off x="8436532" y="5456583"/>
        <a:ext cx="2044153" cy="71100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143162" y="457255"/>
          <a:ext cx="1982766" cy="57169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Manage Emotions</a:t>
          </a:r>
        </a:p>
      </dsp:txBody>
      <dsp:txXfrm>
        <a:off x="159906" y="473999"/>
        <a:ext cx="1949278" cy="538211"/>
      </dsp:txXfrm>
    </dsp:sp>
    <dsp:sp modelId="{55AB2A88-44EB-4964-8F6A-43ACF3D4605E}">
      <dsp:nvSpPr>
        <dsp:cNvPr id="0" name=""/>
        <dsp:cNvSpPr/>
      </dsp:nvSpPr>
      <dsp:spPr>
        <a:xfrm>
          <a:off x="295718" y="1028954"/>
          <a:ext cx="91440" cy="5972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7222"/>
              </a:lnTo>
              <a:lnTo>
                <a:pt x="123363" y="5972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19082" y="1159519"/>
          <a:ext cx="2239962" cy="9333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learn about how brains work so I understand ways of managing my own thinking</a:t>
          </a:r>
          <a:r>
            <a:rPr lang="en-US" sz="1400" b="1" kern="1200" dirty="0"/>
            <a:t> </a:t>
          </a:r>
        </a:p>
      </dsp:txBody>
      <dsp:txXfrm>
        <a:off x="446418" y="1186855"/>
        <a:ext cx="2185290" cy="878643"/>
      </dsp:txXfrm>
    </dsp:sp>
    <dsp:sp modelId="{D155CE55-C30D-4CCD-A3A8-69850F76AF54}">
      <dsp:nvSpPr>
        <dsp:cNvPr id="0" name=""/>
        <dsp:cNvSpPr/>
      </dsp:nvSpPr>
      <dsp:spPr>
        <a:xfrm>
          <a:off x="295718" y="1028954"/>
          <a:ext cx="91440" cy="24617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1778"/>
              </a:lnTo>
              <a:lnTo>
                <a:pt x="94568" y="24617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390287" y="3174060"/>
          <a:ext cx="2239962" cy="633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/>
            <a:t>I know what triggers my stress and I know how to calm myself   </a:t>
          </a:r>
        </a:p>
      </dsp:txBody>
      <dsp:txXfrm>
        <a:off x="408837" y="3192610"/>
        <a:ext cx="2202862" cy="596245"/>
      </dsp:txXfrm>
    </dsp:sp>
    <dsp:sp modelId="{8441ED0C-C400-4D20-B236-3749CB2CBDC3}">
      <dsp:nvSpPr>
        <dsp:cNvPr id="0" name=""/>
        <dsp:cNvSpPr/>
      </dsp:nvSpPr>
      <dsp:spPr>
        <a:xfrm>
          <a:off x="295718" y="1028954"/>
          <a:ext cx="91440" cy="15858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5881"/>
              </a:lnTo>
              <a:lnTo>
                <a:pt x="113045" y="15858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08764" y="2194843"/>
          <a:ext cx="2239962" cy="8399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accept my feelings, describe them clearly to help me respond positively</a:t>
          </a:r>
        </a:p>
      </dsp:txBody>
      <dsp:txXfrm>
        <a:off x="433366" y="2219445"/>
        <a:ext cx="2190758" cy="790781"/>
      </dsp:txXfrm>
    </dsp:sp>
    <dsp:sp modelId="{64AF948F-ABE9-490E-8BC9-CECA0925FA22}">
      <dsp:nvSpPr>
        <dsp:cNvPr id="0" name=""/>
        <dsp:cNvSpPr/>
      </dsp:nvSpPr>
      <dsp:spPr>
        <a:xfrm>
          <a:off x="295718" y="1028954"/>
          <a:ext cx="91440" cy="32502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50232"/>
              </a:lnTo>
              <a:lnTo>
                <a:pt x="120061" y="32502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822D1-7097-4BEE-9209-EC92D34F31A4}">
      <dsp:nvSpPr>
        <dsp:cNvPr id="0" name=""/>
        <dsp:cNvSpPr/>
      </dsp:nvSpPr>
      <dsp:spPr>
        <a:xfrm>
          <a:off x="415780" y="3952526"/>
          <a:ext cx="2239962" cy="6533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recognize what I need to work on my own and when to ask for help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34915" y="3971661"/>
        <a:ext cx="2201692" cy="615050"/>
      </dsp:txXfrm>
    </dsp:sp>
    <dsp:sp modelId="{D28122E2-5950-496E-B630-6D5E059F0ADE}">
      <dsp:nvSpPr>
        <dsp:cNvPr id="0" name=""/>
        <dsp:cNvSpPr/>
      </dsp:nvSpPr>
      <dsp:spPr>
        <a:xfrm>
          <a:off x="295718" y="1028954"/>
          <a:ext cx="91440" cy="41832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83230"/>
              </a:lnTo>
              <a:lnTo>
                <a:pt x="130242" y="41832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AB3DB-43EB-474D-9D6E-C9A6505485D5}">
      <dsp:nvSpPr>
        <dsp:cNvPr id="0" name=""/>
        <dsp:cNvSpPr/>
      </dsp:nvSpPr>
      <dsp:spPr>
        <a:xfrm>
          <a:off x="425961" y="4800704"/>
          <a:ext cx="2194555" cy="822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identify challenges I’ve faced and things I’ve learned, so I can encourage myself </a:t>
          </a:r>
          <a:endParaRPr lang="en-US" sz="1400" b="1" i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50065" y="4824808"/>
        <a:ext cx="2146347" cy="774752"/>
      </dsp:txXfrm>
    </dsp:sp>
    <dsp:sp modelId="{0606F975-EA0D-49E8-9A4C-E2D4B5186203}">
      <dsp:nvSpPr>
        <dsp:cNvPr id="0" name=""/>
        <dsp:cNvSpPr/>
      </dsp:nvSpPr>
      <dsp:spPr>
        <a:xfrm>
          <a:off x="2497530" y="456294"/>
          <a:ext cx="2460318" cy="57169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Responding to Challenges</a:t>
          </a:r>
        </a:p>
      </dsp:txBody>
      <dsp:txXfrm>
        <a:off x="2514274" y="473038"/>
        <a:ext cx="2426830" cy="538211"/>
      </dsp:txXfrm>
    </dsp:sp>
    <dsp:sp modelId="{AFACED90-1065-40F9-AFE5-F968FE1BED0A}">
      <dsp:nvSpPr>
        <dsp:cNvPr id="0" name=""/>
        <dsp:cNvSpPr/>
      </dsp:nvSpPr>
      <dsp:spPr>
        <a:xfrm>
          <a:off x="2743562" y="1027993"/>
          <a:ext cx="184510" cy="509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646"/>
              </a:lnTo>
              <a:lnTo>
                <a:pt x="184510" y="5096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2928072" y="1171879"/>
          <a:ext cx="2188582" cy="731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identify my strengths as well as skills I need so I have the power to improve.</a:t>
          </a:r>
          <a:r>
            <a:rPr lang="en-US" sz="1400" b="1" i="1" kern="1200" dirty="0"/>
            <a:t> </a:t>
          </a:r>
        </a:p>
      </dsp:txBody>
      <dsp:txXfrm>
        <a:off x="2949498" y="1193305"/>
        <a:ext cx="2145730" cy="688671"/>
      </dsp:txXfrm>
    </dsp:sp>
    <dsp:sp modelId="{21BFA57D-4E31-4350-A745-AE0E23F2FE20}">
      <dsp:nvSpPr>
        <dsp:cNvPr id="0" name=""/>
        <dsp:cNvSpPr/>
      </dsp:nvSpPr>
      <dsp:spPr>
        <a:xfrm>
          <a:off x="2743562" y="1027993"/>
          <a:ext cx="181400" cy="1511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1252"/>
              </a:lnTo>
              <a:lnTo>
                <a:pt x="181400" y="15112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2924962" y="2082046"/>
          <a:ext cx="2188582" cy="914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When I am learning, I expect to make mistakes and I analyze them so I can try new strategies.</a:t>
          </a:r>
        </a:p>
      </dsp:txBody>
      <dsp:txXfrm>
        <a:off x="2951744" y="2108828"/>
        <a:ext cx="2135018" cy="860834"/>
      </dsp:txXfrm>
    </dsp:sp>
    <dsp:sp modelId="{5C5249E7-640B-467F-BFF0-A6D38845DA32}">
      <dsp:nvSpPr>
        <dsp:cNvPr id="0" name=""/>
        <dsp:cNvSpPr/>
      </dsp:nvSpPr>
      <dsp:spPr>
        <a:xfrm>
          <a:off x="2743562" y="1027993"/>
          <a:ext cx="211951" cy="2530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0279"/>
              </a:lnTo>
              <a:lnTo>
                <a:pt x="211951" y="25302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2955514" y="3102689"/>
          <a:ext cx="2260982" cy="9111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</a:t>
          </a:r>
          <a:r>
            <a:rPr lang="en-US" sz="1400" b="1" kern="1200" baseline="0" dirty="0"/>
            <a:t>am aware of negative self-talk and know ways to avoid being overly critical of myself and others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2982201" y="3129376"/>
        <a:ext cx="2207608" cy="857794"/>
      </dsp:txXfrm>
    </dsp:sp>
    <dsp:sp modelId="{25CA5344-8DF7-4315-9DFF-358F76ECFC18}">
      <dsp:nvSpPr>
        <dsp:cNvPr id="0" name=""/>
        <dsp:cNvSpPr/>
      </dsp:nvSpPr>
      <dsp:spPr>
        <a:xfrm>
          <a:off x="2743562" y="1027993"/>
          <a:ext cx="211951" cy="3450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0586"/>
              </a:lnTo>
              <a:lnTo>
                <a:pt x="211951" y="34505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2955514" y="4105981"/>
          <a:ext cx="2188582" cy="7451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</a:t>
          </a:r>
          <a:r>
            <a:rPr lang="en-US" sz="1400" b="1" kern="1200" baseline="0" dirty="0"/>
            <a:t>seek out positive people who listen to, support and encourage me</a:t>
          </a:r>
          <a:endParaRPr lang="en-US" sz="1400" b="1" kern="1200" dirty="0"/>
        </a:p>
      </dsp:txBody>
      <dsp:txXfrm>
        <a:off x="2977340" y="4127807"/>
        <a:ext cx="2144930" cy="701546"/>
      </dsp:txXfrm>
    </dsp:sp>
    <dsp:sp modelId="{4E72C405-5C20-445D-8554-E71D09BE2B59}">
      <dsp:nvSpPr>
        <dsp:cNvPr id="0" name=""/>
        <dsp:cNvSpPr/>
      </dsp:nvSpPr>
      <dsp:spPr>
        <a:xfrm>
          <a:off x="2743562" y="1027993"/>
          <a:ext cx="211951" cy="4290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0204"/>
              </a:lnTo>
              <a:lnTo>
                <a:pt x="211951" y="42902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2955514" y="4978748"/>
          <a:ext cx="2264550" cy="6788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/>
            <a:t>When I need to get things done, I am careful so I can avoid mistakes.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975398" y="4998632"/>
        <a:ext cx="2224782" cy="639130"/>
      </dsp:txXfrm>
    </dsp:sp>
    <dsp:sp modelId="{A5EBC5C2-6641-4814-8FE0-4B646803A014}">
      <dsp:nvSpPr>
        <dsp:cNvPr id="0" name=""/>
        <dsp:cNvSpPr/>
      </dsp:nvSpPr>
      <dsp:spPr>
        <a:xfrm>
          <a:off x="5257934" y="457255"/>
          <a:ext cx="2141710" cy="57169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Planning for Success</a:t>
          </a:r>
        </a:p>
      </dsp:txBody>
      <dsp:txXfrm>
        <a:off x="5274678" y="473999"/>
        <a:ext cx="2108222" cy="538211"/>
      </dsp:txXfrm>
    </dsp:sp>
    <dsp:sp modelId="{81480097-026C-4291-BE30-871E56162BDA}">
      <dsp:nvSpPr>
        <dsp:cNvPr id="0" name=""/>
        <dsp:cNvSpPr/>
      </dsp:nvSpPr>
      <dsp:spPr>
        <a:xfrm>
          <a:off x="5472105" y="1028954"/>
          <a:ext cx="133831" cy="1137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7483"/>
              </a:lnTo>
              <a:lnTo>
                <a:pt x="133831" y="11374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605936" y="1846398"/>
          <a:ext cx="2188582" cy="640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regularly commit to small steps for reaching my goals</a:t>
          </a:r>
        </a:p>
      </dsp:txBody>
      <dsp:txXfrm>
        <a:off x="5624683" y="1865145"/>
        <a:ext cx="2151088" cy="602585"/>
      </dsp:txXfrm>
    </dsp:sp>
    <dsp:sp modelId="{D6A7DC38-C43A-4C89-8FA9-B70217BA481B}">
      <dsp:nvSpPr>
        <dsp:cNvPr id="0" name=""/>
        <dsp:cNvSpPr/>
      </dsp:nvSpPr>
      <dsp:spPr>
        <a:xfrm>
          <a:off x="5472105" y="1028954"/>
          <a:ext cx="133191" cy="1854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4028"/>
              </a:lnTo>
              <a:lnTo>
                <a:pt x="133191" y="1854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605296" y="2608661"/>
          <a:ext cx="2188582" cy="548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pause to think of options before I act, speak or give up</a:t>
          </a:r>
        </a:p>
      </dsp:txBody>
      <dsp:txXfrm>
        <a:off x="5621365" y="2624730"/>
        <a:ext cx="2156444" cy="516504"/>
      </dsp:txXfrm>
    </dsp:sp>
    <dsp:sp modelId="{8F18DCBC-F834-447E-AA2D-FF4A161446E1}">
      <dsp:nvSpPr>
        <dsp:cNvPr id="0" name=""/>
        <dsp:cNvSpPr/>
      </dsp:nvSpPr>
      <dsp:spPr>
        <a:xfrm>
          <a:off x="5472105" y="1028954"/>
          <a:ext cx="110441" cy="394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560"/>
              </a:lnTo>
              <a:lnTo>
                <a:pt x="110441" y="3945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582547" y="1103475"/>
          <a:ext cx="2188582" cy="640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set clear and challenging goals for myself and make a little progress each day</a:t>
          </a:r>
        </a:p>
      </dsp:txBody>
      <dsp:txXfrm>
        <a:off x="5601294" y="1122222"/>
        <a:ext cx="2151088" cy="602585"/>
      </dsp:txXfrm>
    </dsp:sp>
    <dsp:sp modelId="{B400CA7E-8B77-4681-B3FE-99D00B5810EE}">
      <dsp:nvSpPr>
        <dsp:cNvPr id="0" name=""/>
        <dsp:cNvSpPr/>
      </dsp:nvSpPr>
      <dsp:spPr>
        <a:xfrm>
          <a:off x="5472105" y="1028954"/>
          <a:ext cx="152555" cy="2581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1575"/>
              </a:lnTo>
              <a:lnTo>
                <a:pt x="152555" y="25815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624660" y="3304127"/>
          <a:ext cx="2188582" cy="61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recall past successes as ways to solve future problems</a:t>
          </a:r>
        </a:p>
      </dsp:txBody>
      <dsp:txXfrm>
        <a:off x="5642608" y="3322075"/>
        <a:ext cx="2152686" cy="576908"/>
      </dsp:txXfrm>
    </dsp:sp>
    <dsp:sp modelId="{A0423C1F-888C-430D-960A-5EEEFFE0D9EE}">
      <dsp:nvSpPr>
        <dsp:cNvPr id="0" name=""/>
        <dsp:cNvSpPr/>
      </dsp:nvSpPr>
      <dsp:spPr>
        <a:xfrm>
          <a:off x="5472105" y="1028954"/>
          <a:ext cx="137197" cy="3373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3158"/>
              </a:lnTo>
              <a:lnTo>
                <a:pt x="137197" y="33731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609302" y="4036354"/>
          <a:ext cx="2188582" cy="731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develop plans and backup plans before I start something important</a:t>
          </a:r>
        </a:p>
      </dsp:txBody>
      <dsp:txXfrm>
        <a:off x="5630727" y="4057779"/>
        <a:ext cx="2145732" cy="688667"/>
      </dsp:txXfrm>
    </dsp:sp>
    <dsp:sp modelId="{B18CBC64-2491-4DCF-ABA7-A94FE133EAB2}">
      <dsp:nvSpPr>
        <dsp:cNvPr id="0" name=""/>
        <dsp:cNvSpPr/>
      </dsp:nvSpPr>
      <dsp:spPr>
        <a:xfrm>
          <a:off x="5472105" y="1028954"/>
          <a:ext cx="137197" cy="4226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6448"/>
              </a:lnTo>
              <a:lnTo>
                <a:pt x="137197" y="42264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03258-9073-434B-B9E3-9E8765ECD6E8}">
      <dsp:nvSpPr>
        <dsp:cNvPr id="0" name=""/>
        <dsp:cNvSpPr/>
      </dsp:nvSpPr>
      <dsp:spPr>
        <a:xfrm>
          <a:off x="5609302" y="4889643"/>
          <a:ext cx="2224622" cy="731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adjust my pace, my priorities and my strategies to fit the situation</a:t>
          </a:r>
        </a:p>
      </dsp:txBody>
      <dsp:txXfrm>
        <a:off x="5630727" y="4911068"/>
        <a:ext cx="2181772" cy="688667"/>
      </dsp:txXfrm>
    </dsp:sp>
    <dsp:sp modelId="{28353B6D-F82F-401F-B693-B8AD55777E2E}">
      <dsp:nvSpPr>
        <dsp:cNvPr id="0" name=""/>
        <dsp:cNvSpPr/>
      </dsp:nvSpPr>
      <dsp:spPr>
        <a:xfrm>
          <a:off x="7837035" y="457255"/>
          <a:ext cx="1982766" cy="57169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Working with Others</a:t>
          </a:r>
        </a:p>
      </dsp:txBody>
      <dsp:txXfrm>
        <a:off x="7853779" y="473999"/>
        <a:ext cx="1949278" cy="538211"/>
      </dsp:txXfrm>
    </dsp:sp>
    <dsp:sp modelId="{1D197A4B-7D55-481D-B3AA-BBB1B5189CED}">
      <dsp:nvSpPr>
        <dsp:cNvPr id="0" name=""/>
        <dsp:cNvSpPr/>
      </dsp:nvSpPr>
      <dsp:spPr>
        <a:xfrm>
          <a:off x="7989592" y="1028954"/>
          <a:ext cx="91440" cy="4781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114"/>
              </a:lnTo>
              <a:lnTo>
                <a:pt x="130182" y="4781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119774" y="1141310"/>
          <a:ext cx="2406450" cy="731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 I try to imagine what others may be feeling and thinking before I act or respond</a:t>
          </a:r>
        </a:p>
      </dsp:txBody>
      <dsp:txXfrm>
        <a:off x="8141199" y="1162735"/>
        <a:ext cx="2363600" cy="688667"/>
      </dsp:txXfrm>
    </dsp:sp>
    <dsp:sp modelId="{2CA5CAB4-BBC2-476A-A3BD-E1BF19EEDD70}">
      <dsp:nvSpPr>
        <dsp:cNvPr id="0" name=""/>
        <dsp:cNvSpPr/>
      </dsp:nvSpPr>
      <dsp:spPr>
        <a:xfrm>
          <a:off x="7989592" y="1028954"/>
          <a:ext cx="91440" cy="13398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39899"/>
              </a:lnTo>
              <a:lnTo>
                <a:pt x="130182" y="13398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9F298C-ED43-4385-AE01-D4B534414700}">
      <dsp:nvSpPr>
        <dsp:cNvPr id="0" name=""/>
        <dsp:cNvSpPr/>
      </dsp:nvSpPr>
      <dsp:spPr>
        <a:xfrm>
          <a:off x="8119774" y="1995526"/>
          <a:ext cx="2423839" cy="7466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</a:t>
          </a:r>
          <a:r>
            <a:rPr lang="en-US" sz="15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accept responsibility for my actions rather than blaming others and retaliating</a:t>
          </a:r>
        </a:p>
      </dsp:txBody>
      <dsp:txXfrm>
        <a:off x="8141643" y="2017395"/>
        <a:ext cx="2380101" cy="702918"/>
      </dsp:txXfrm>
    </dsp:sp>
    <dsp:sp modelId="{0C1ED793-CA65-4A07-82C2-3702722CC6B0}">
      <dsp:nvSpPr>
        <dsp:cNvPr id="0" name=""/>
        <dsp:cNvSpPr/>
      </dsp:nvSpPr>
      <dsp:spPr>
        <a:xfrm>
          <a:off x="7989592" y="1028954"/>
          <a:ext cx="91440" cy="22965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96543"/>
              </a:lnTo>
              <a:lnTo>
                <a:pt x="130182" y="22965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119774" y="2868298"/>
          <a:ext cx="2379640" cy="914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identify what I can change, what I cannot change and what I can influence before choosing my action plan</a:t>
          </a:r>
        </a:p>
      </dsp:txBody>
      <dsp:txXfrm>
        <a:off x="8146556" y="2895080"/>
        <a:ext cx="2326076" cy="860834"/>
      </dsp:txXfrm>
    </dsp:sp>
    <dsp:sp modelId="{8C72554C-8017-401B-B8FA-21420243F1C2}">
      <dsp:nvSpPr>
        <dsp:cNvPr id="0" name=""/>
        <dsp:cNvSpPr/>
      </dsp:nvSpPr>
      <dsp:spPr>
        <a:xfrm>
          <a:off x="7989592" y="1028954"/>
          <a:ext cx="91440" cy="33345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4591"/>
              </a:lnTo>
              <a:lnTo>
                <a:pt x="133567" y="33345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123159" y="3975994"/>
          <a:ext cx="2405069" cy="7751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</a:t>
          </a: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know appropriate ways to get power and attention without taking it from others</a:t>
          </a:r>
          <a:endParaRPr lang="en-US" sz="1400" b="1" kern="1200" dirty="0"/>
        </a:p>
      </dsp:txBody>
      <dsp:txXfrm>
        <a:off x="8145861" y="3998696"/>
        <a:ext cx="2359665" cy="729699"/>
      </dsp:txXfrm>
    </dsp:sp>
    <dsp:sp modelId="{27A59B12-D798-4495-92F7-3E1DB16DA79E}">
      <dsp:nvSpPr>
        <dsp:cNvPr id="0" name=""/>
        <dsp:cNvSpPr/>
      </dsp:nvSpPr>
      <dsp:spPr>
        <a:xfrm>
          <a:off x="7989592" y="1028954"/>
          <a:ext cx="91440" cy="4217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17755"/>
              </a:lnTo>
              <a:lnTo>
                <a:pt x="130182" y="42177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EACDF-DC29-46E4-A638-F18D2A3A92AC}">
      <dsp:nvSpPr>
        <dsp:cNvPr id="0" name=""/>
        <dsp:cNvSpPr/>
      </dsp:nvSpPr>
      <dsp:spPr>
        <a:xfrm>
          <a:off x="8119774" y="4911254"/>
          <a:ext cx="2328607" cy="6709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am willing to be the first one to say hello or try something new </a:t>
          </a:r>
        </a:p>
      </dsp:txBody>
      <dsp:txXfrm>
        <a:off x="8139424" y="4930904"/>
        <a:ext cx="2289307" cy="63161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106072" y="246097"/>
          <a:ext cx="2088263" cy="602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Attitude</a:t>
          </a:r>
        </a:p>
      </dsp:txBody>
      <dsp:txXfrm>
        <a:off x="123707" y="263732"/>
        <a:ext cx="2052993" cy="566847"/>
      </dsp:txXfrm>
    </dsp:sp>
    <dsp:sp modelId="{55AB2A88-44EB-4964-8F6A-43ACF3D4605E}">
      <dsp:nvSpPr>
        <dsp:cNvPr id="0" name=""/>
        <dsp:cNvSpPr/>
      </dsp:nvSpPr>
      <dsp:spPr>
        <a:xfrm>
          <a:off x="314899" y="848214"/>
          <a:ext cx="125319" cy="447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096"/>
              </a:lnTo>
              <a:lnTo>
                <a:pt x="125319" y="4470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40219" y="985726"/>
          <a:ext cx="2459962" cy="619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believe it is in my power to improve, no matter how  much or how little I already know</a:t>
          </a:r>
        </a:p>
      </dsp:txBody>
      <dsp:txXfrm>
        <a:off x="458354" y="1003861"/>
        <a:ext cx="2423692" cy="582899"/>
      </dsp:txXfrm>
    </dsp:sp>
    <dsp:sp modelId="{D155CE55-C30D-4CCD-A3A8-69850F76AF54}">
      <dsp:nvSpPr>
        <dsp:cNvPr id="0" name=""/>
        <dsp:cNvSpPr/>
      </dsp:nvSpPr>
      <dsp:spPr>
        <a:xfrm>
          <a:off x="269179" y="848214"/>
          <a:ext cx="91440" cy="19193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384"/>
              </a:lnTo>
              <a:lnTo>
                <a:pt x="129633" y="19193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398812" y="2417272"/>
          <a:ext cx="2437505" cy="700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frequently identify my own areas of strength and areas for improvement</a:t>
          </a:r>
        </a:p>
      </dsp:txBody>
      <dsp:txXfrm>
        <a:off x="419333" y="2437793"/>
        <a:ext cx="2396463" cy="659611"/>
      </dsp:txXfrm>
    </dsp:sp>
    <dsp:sp modelId="{8441ED0C-C400-4D20-B236-3749CB2CBDC3}">
      <dsp:nvSpPr>
        <dsp:cNvPr id="0" name=""/>
        <dsp:cNvSpPr/>
      </dsp:nvSpPr>
      <dsp:spPr>
        <a:xfrm>
          <a:off x="314899" y="848214"/>
          <a:ext cx="114452" cy="1164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193"/>
              </a:lnTo>
              <a:lnTo>
                <a:pt x="114452" y="11641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29352" y="1693942"/>
          <a:ext cx="2432929" cy="636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change negative self-talk if I recognizing it and rephrasing it positively</a:t>
          </a:r>
        </a:p>
      </dsp:txBody>
      <dsp:txXfrm>
        <a:off x="448007" y="1712597"/>
        <a:ext cx="2395619" cy="599621"/>
      </dsp:txXfrm>
    </dsp:sp>
    <dsp:sp modelId="{A06A88B8-4110-4A77-A1CE-0C981DE3CFEF}">
      <dsp:nvSpPr>
        <dsp:cNvPr id="0" name=""/>
        <dsp:cNvSpPr/>
      </dsp:nvSpPr>
      <dsp:spPr>
        <a:xfrm>
          <a:off x="269179" y="848214"/>
          <a:ext cx="91440" cy="26940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94077"/>
              </a:lnTo>
              <a:lnTo>
                <a:pt x="134026" y="26940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77BB7-8706-43BA-AFA6-E70D0FFC83AB}">
      <dsp:nvSpPr>
        <dsp:cNvPr id="0" name=""/>
        <dsp:cNvSpPr/>
      </dsp:nvSpPr>
      <dsp:spPr>
        <a:xfrm>
          <a:off x="403205" y="3184610"/>
          <a:ext cx="2442621" cy="715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that challenging  myself means expecting mistakes if I want to improve.</a:t>
          </a:r>
        </a:p>
      </dsp:txBody>
      <dsp:txXfrm>
        <a:off x="424157" y="3205562"/>
        <a:ext cx="2400717" cy="673459"/>
      </dsp:txXfrm>
    </dsp:sp>
    <dsp:sp modelId="{5184FA8A-9F44-436D-B959-4EC6CDA5A505}">
      <dsp:nvSpPr>
        <dsp:cNvPr id="0" name=""/>
        <dsp:cNvSpPr/>
      </dsp:nvSpPr>
      <dsp:spPr>
        <a:xfrm>
          <a:off x="314899" y="848214"/>
          <a:ext cx="125657" cy="363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5996"/>
              </a:lnTo>
              <a:lnTo>
                <a:pt x="125657" y="36359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DA795-86F1-4C64-A947-487C6D32361E}">
      <dsp:nvSpPr>
        <dsp:cNvPr id="0" name=""/>
        <dsp:cNvSpPr/>
      </dsp:nvSpPr>
      <dsp:spPr>
        <a:xfrm>
          <a:off x="440556" y="3995873"/>
          <a:ext cx="2410280" cy="976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the difference among  mistakes to learn from, sloppy mistakes and times when mistakes are to be avoided.</a:t>
          </a:r>
        </a:p>
      </dsp:txBody>
      <dsp:txXfrm>
        <a:off x="469162" y="4024479"/>
        <a:ext cx="2353068" cy="919464"/>
      </dsp:txXfrm>
    </dsp:sp>
    <dsp:sp modelId="{FD499CCC-1375-4919-AE1C-F3A47792DC6C}">
      <dsp:nvSpPr>
        <dsp:cNvPr id="0" name=""/>
        <dsp:cNvSpPr/>
      </dsp:nvSpPr>
      <dsp:spPr>
        <a:xfrm>
          <a:off x="314899" y="848214"/>
          <a:ext cx="92294" cy="4527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7415"/>
              </a:lnTo>
              <a:lnTo>
                <a:pt x="92294" y="45274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61455-1FFC-489E-B2D2-46507F088ADE}">
      <dsp:nvSpPr>
        <dsp:cNvPr id="0" name=""/>
        <dsp:cNvSpPr/>
      </dsp:nvSpPr>
      <dsp:spPr>
        <a:xfrm>
          <a:off x="407194" y="5074572"/>
          <a:ext cx="2382091" cy="6021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look for more than just right answers. I look for better ways.</a:t>
          </a:r>
        </a:p>
      </dsp:txBody>
      <dsp:txXfrm>
        <a:off x="424829" y="5092207"/>
        <a:ext cx="2346821" cy="566847"/>
      </dsp:txXfrm>
    </dsp:sp>
    <dsp:sp modelId="{0606F975-EA0D-49E8-9A4C-E2D4B5186203}">
      <dsp:nvSpPr>
        <dsp:cNvPr id="0" name=""/>
        <dsp:cNvSpPr/>
      </dsp:nvSpPr>
      <dsp:spPr>
        <a:xfrm>
          <a:off x="2850087" y="245086"/>
          <a:ext cx="2591223" cy="602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Planning growth</a:t>
          </a:r>
        </a:p>
      </dsp:txBody>
      <dsp:txXfrm>
        <a:off x="2867722" y="262721"/>
        <a:ext cx="2555953" cy="566847"/>
      </dsp:txXfrm>
    </dsp:sp>
    <dsp:sp modelId="{AFACED90-1065-40F9-AFE5-F968FE1BED0A}">
      <dsp:nvSpPr>
        <dsp:cNvPr id="0" name=""/>
        <dsp:cNvSpPr/>
      </dsp:nvSpPr>
      <dsp:spPr>
        <a:xfrm>
          <a:off x="3109209" y="847203"/>
          <a:ext cx="194274" cy="474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245"/>
              </a:lnTo>
              <a:lnTo>
                <a:pt x="194274" y="4742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303484" y="998744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explain what good, better and best looks like and where I am on this scale</a:t>
          </a:r>
        </a:p>
      </dsp:txBody>
      <dsp:txXfrm>
        <a:off x="3322387" y="1017647"/>
        <a:ext cx="2267224" cy="607603"/>
      </dsp:txXfrm>
    </dsp:sp>
    <dsp:sp modelId="{21BFA57D-4E31-4350-A745-AE0E23F2FE20}">
      <dsp:nvSpPr>
        <dsp:cNvPr id="0" name=""/>
        <dsp:cNvSpPr/>
      </dsp:nvSpPr>
      <dsp:spPr>
        <a:xfrm>
          <a:off x="3109209" y="847203"/>
          <a:ext cx="190998" cy="1239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374"/>
              </a:lnTo>
              <a:lnTo>
                <a:pt x="190998" y="12393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300208" y="1763872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have the vocabulary to assess and explain what makes work good</a:t>
          </a:r>
        </a:p>
      </dsp:txBody>
      <dsp:txXfrm>
        <a:off x="3319111" y="1782775"/>
        <a:ext cx="2267224" cy="607603"/>
      </dsp:txXfrm>
    </dsp:sp>
    <dsp:sp modelId="{5C5249E7-640B-467F-BFF0-A6D38845DA32}">
      <dsp:nvSpPr>
        <dsp:cNvPr id="0" name=""/>
        <dsp:cNvSpPr/>
      </dsp:nvSpPr>
      <dsp:spPr>
        <a:xfrm>
          <a:off x="3109209" y="847203"/>
          <a:ext cx="223175" cy="2105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5348"/>
              </a:lnTo>
              <a:lnTo>
                <a:pt x="223175" y="21053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3332385" y="2533143"/>
          <a:ext cx="2305030" cy="838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describe about what I want my new strength to look like and sound like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3356953" y="2557711"/>
        <a:ext cx="2255894" cy="789679"/>
      </dsp:txXfrm>
    </dsp:sp>
    <dsp:sp modelId="{25CA5344-8DF7-4315-9DFF-358F76ECFC18}">
      <dsp:nvSpPr>
        <dsp:cNvPr id="0" name=""/>
        <dsp:cNvSpPr/>
      </dsp:nvSpPr>
      <dsp:spPr>
        <a:xfrm>
          <a:off x="3109209" y="847203"/>
          <a:ext cx="223175" cy="2951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1699"/>
              </a:lnTo>
              <a:lnTo>
                <a:pt x="223175" y="29516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332385" y="3476197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can identify a sequence of small steps that will accomplish my goal</a:t>
          </a:r>
          <a:endParaRPr lang="en-US" sz="1400" b="1" kern="1200" dirty="0"/>
        </a:p>
      </dsp:txBody>
      <dsp:txXfrm>
        <a:off x="3351288" y="3495100"/>
        <a:ext cx="2267224" cy="607603"/>
      </dsp:txXfrm>
    </dsp:sp>
    <dsp:sp modelId="{4E72C405-5C20-445D-8554-E71D09BE2B59}">
      <dsp:nvSpPr>
        <dsp:cNvPr id="0" name=""/>
        <dsp:cNvSpPr/>
      </dsp:nvSpPr>
      <dsp:spPr>
        <a:xfrm>
          <a:off x="3109209" y="847203"/>
          <a:ext cx="223175" cy="3832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2280"/>
              </a:lnTo>
              <a:lnTo>
                <a:pt x="223175" y="3832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3332385" y="4241380"/>
          <a:ext cx="2305030" cy="876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commitments to an action plan and follow through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358048" y="4267043"/>
        <a:ext cx="2253704" cy="824881"/>
      </dsp:txXfrm>
    </dsp:sp>
    <dsp:sp modelId="{A5EBC5C2-6641-4814-8FE0-4B646803A014}">
      <dsp:nvSpPr>
        <dsp:cNvPr id="0" name=""/>
        <dsp:cNvSpPr/>
      </dsp:nvSpPr>
      <dsp:spPr>
        <a:xfrm>
          <a:off x="5637348" y="246097"/>
          <a:ext cx="2088263" cy="602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</a:rPr>
            <a:t>Providing/Using feedback</a:t>
          </a:r>
        </a:p>
      </dsp:txBody>
      <dsp:txXfrm>
        <a:off x="5654983" y="263732"/>
        <a:ext cx="2052993" cy="566847"/>
      </dsp:txXfrm>
    </dsp:sp>
    <dsp:sp modelId="{81480097-026C-4291-BE30-871E56162BDA}">
      <dsp:nvSpPr>
        <dsp:cNvPr id="0" name=""/>
        <dsp:cNvSpPr/>
      </dsp:nvSpPr>
      <dsp:spPr>
        <a:xfrm>
          <a:off x="5846174" y="848214"/>
          <a:ext cx="124211" cy="1320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0497"/>
              </a:lnTo>
              <a:lnTo>
                <a:pt x="124211" y="13204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970386" y="1751950"/>
          <a:ext cx="2305030" cy="833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choose to monitor how often, how well or how long I  do things when I want to improve</a:t>
          </a:r>
        </a:p>
      </dsp:txBody>
      <dsp:txXfrm>
        <a:off x="5994799" y="1776363"/>
        <a:ext cx="2256204" cy="784696"/>
      </dsp:txXfrm>
    </dsp:sp>
    <dsp:sp modelId="{D6A7DC38-C43A-4C89-8FA9-B70217BA481B}">
      <dsp:nvSpPr>
        <dsp:cNvPr id="0" name=""/>
        <dsp:cNvSpPr/>
      </dsp:nvSpPr>
      <dsp:spPr>
        <a:xfrm>
          <a:off x="5846174" y="848214"/>
          <a:ext cx="123537" cy="2197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7980"/>
              </a:lnTo>
              <a:lnTo>
                <a:pt x="123537" y="2197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969712" y="2692758"/>
          <a:ext cx="2305030" cy="7068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decide on tools for collecting data and recording my growth</a:t>
          </a:r>
        </a:p>
      </dsp:txBody>
      <dsp:txXfrm>
        <a:off x="5990416" y="2713462"/>
        <a:ext cx="2263622" cy="665465"/>
      </dsp:txXfrm>
    </dsp:sp>
    <dsp:sp modelId="{8F18DCBC-F834-447E-AA2D-FF4A161446E1}">
      <dsp:nvSpPr>
        <dsp:cNvPr id="0" name=""/>
        <dsp:cNvSpPr/>
      </dsp:nvSpPr>
      <dsp:spPr>
        <a:xfrm>
          <a:off x="5846174" y="848214"/>
          <a:ext cx="106755" cy="482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073"/>
              </a:lnTo>
              <a:lnTo>
                <a:pt x="106755" y="4820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952929" y="1007583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keep track of my growth visually so I can see what I am accomplishing</a:t>
          </a:r>
        </a:p>
      </dsp:txBody>
      <dsp:txXfrm>
        <a:off x="5971832" y="1026486"/>
        <a:ext cx="2267224" cy="607603"/>
      </dsp:txXfrm>
    </dsp:sp>
    <dsp:sp modelId="{B400CA7E-8B77-4681-B3FE-99D00B5810EE}">
      <dsp:nvSpPr>
        <dsp:cNvPr id="0" name=""/>
        <dsp:cNvSpPr/>
      </dsp:nvSpPr>
      <dsp:spPr>
        <a:xfrm>
          <a:off x="5846174" y="848214"/>
          <a:ext cx="143932" cy="2978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8631"/>
              </a:lnTo>
              <a:lnTo>
                <a:pt x="143932" y="29786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990107" y="3504141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collect and record my progress on a regular basis so I can see patterns</a:t>
          </a:r>
        </a:p>
      </dsp:txBody>
      <dsp:txXfrm>
        <a:off x="6009010" y="3523044"/>
        <a:ext cx="2267224" cy="607603"/>
      </dsp:txXfrm>
    </dsp:sp>
    <dsp:sp modelId="{4222A9CC-9FAE-4A21-82D6-EAB92176C157}">
      <dsp:nvSpPr>
        <dsp:cNvPr id="0" name=""/>
        <dsp:cNvSpPr/>
      </dsp:nvSpPr>
      <dsp:spPr>
        <a:xfrm>
          <a:off x="5846174" y="848214"/>
          <a:ext cx="127757" cy="3903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3902"/>
              </a:lnTo>
              <a:lnTo>
                <a:pt x="127757" y="39039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0806C-20F3-4F83-897C-324DB924CDB5}">
      <dsp:nvSpPr>
        <dsp:cNvPr id="0" name=""/>
        <dsp:cNvSpPr/>
      </dsp:nvSpPr>
      <dsp:spPr>
        <a:xfrm>
          <a:off x="5973931" y="4432076"/>
          <a:ext cx="2286003" cy="640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look at my data and decide what I need to do next</a:t>
          </a:r>
        </a:p>
      </dsp:txBody>
      <dsp:txXfrm>
        <a:off x="5992678" y="4450823"/>
        <a:ext cx="2248509" cy="602586"/>
      </dsp:txXfrm>
    </dsp:sp>
    <dsp:sp modelId="{28353B6D-F82F-401F-B693-B8AD55777E2E}">
      <dsp:nvSpPr>
        <dsp:cNvPr id="0" name=""/>
        <dsp:cNvSpPr/>
      </dsp:nvSpPr>
      <dsp:spPr>
        <a:xfrm>
          <a:off x="8191447" y="246097"/>
          <a:ext cx="2542211" cy="602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Reflects and Adjusts Plans</a:t>
          </a:r>
        </a:p>
      </dsp:txBody>
      <dsp:txXfrm>
        <a:off x="8209082" y="263732"/>
        <a:ext cx="2506941" cy="566847"/>
      </dsp:txXfrm>
    </dsp:sp>
    <dsp:sp modelId="{EDA51936-1867-4AA5-92B8-FACCEDB24610}">
      <dsp:nvSpPr>
        <dsp:cNvPr id="0" name=""/>
        <dsp:cNvSpPr/>
      </dsp:nvSpPr>
      <dsp:spPr>
        <a:xfrm>
          <a:off x="8445668" y="848214"/>
          <a:ext cx="134351" cy="482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046"/>
              </a:lnTo>
              <a:lnTo>
                <a:pt x="134351" y="4820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580020" y="1017060"/>
          <a:ext cx="2305030" cy="626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listen carefully to feedback  and paraphrase to avoid misunderstandings</a:t>
          </a:r>
        </a:p>
      </dsp:txBody>
      <dsp:txXfrm>
        <a:off x="8598367" y="1035407"/>
        <a:ext cx="2268336" cy="589706"/>
      </dsp:txXfrm>
    </dsp:sp>
    <dsp:sp modelId="{1D197A4B-7D55-481D-B3AA-BBB1B5189CED}">
      <dsp:nvSpPr>
        <dsp:cNvPr id="0" name=""/>
        <dsp:cNvSpPr/>
      </dsp:nvSpPr>
      <dsp:spPr>
        <a:xfrm>
          <a:off x="8445668" y="848214"/>
          <a:ext cx="134351" cy="1186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6110"/>
              </a:lnTo>
              <a:lnTo>
                <a:pt x="134351" y="11861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580020" y="1747356"/>
          <a:ext cx="2305030" cy="573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explain what I do to help myself when things get hard</a:t>
          </a:r>
        </a:p>
      </dsp:txBody>
      <dsp:txXfrm>
        <a:off x="8596830" y="1764166"/>
        <a:ext cx="2271410" cy="540318"/>
      </dsp:txXfrm>
    </dsp:sp>
    <dsp:sp modelId="{0C1ED793-CA65-4A07-82C2-3702722CC6B0}">
      <dsp:nvSpPr>
        <dsp:cNvPr id="0" name=""/>
        <dsp:cNvSpPr/>
      </dsp:nvSpPr>
      <dsp:spPr>
        <a:xfrm>
          <a:off x="8445668" y="848214"/>
          <a:ext cx="134351" cy="1912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435"/>
              </a:lnTo>
              <a:lnTo>
                <a:pt x="134351" y="19124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580020" y="2424473"/>
          <a:ext cx="2305030" cy="6723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tell people what strategies work for me and which do not</a:t>
          </a:r>
        </a:p>
      </dsp:txBody>
      <dsp:txXfrm>
        <a:off x="8599713" y="2444166"/>
        <a:ext cx="2265644" cy="632968"/>
      </dsp:txXfrm>
    </dsp:sp>
    <dsp:sp modelId="{8C72554C-8017-401B-B8FA-21420243F1C2}">
      <dsp:nvSpPr>
        <dsp:cNvPr id="0" name=""/>
        <dsp:cNvSpPr/>
      </dsp:nvSpPr>
      <dsp:spPr>
        <a:xfrm>
          <a:off x="8445668" y="848214"/>
          <a:ext cx="137916" cy="2676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6158"/>
              </a:lnTo>
              <a:lnTo>
                <a:pt x="137916" y="26761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583584" y="3201668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Provide clear, specific and  helpful feedback to help  myself and others</a:t>
          </a:r>
        </a:p>
      </dsp:txBody>
      <dsp:txXfrm>
        <a:off x="8602487" y="3220571"/>
        <a:ext cx="2267224" cy="607603"/>
      </dsp:txXfrm>
    </dsp:sp>
    <dsp:sp modelId="{2D0BE7E6-9B9D-479A-A393-EF9D0CA1A1A5}">
      <dsp:nvSpPr>
        <dsp:cNvPr id="0" name=""/>
        <dsp:cNvSpPr/>
      </dsp:nvSpPr>
      <dsp:spPr>
        <a:xfrm>
          <a:off x="8445668" y="848214"/>
          <a:ext cx="136422" cy="3437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7920"/>
              </a:lnTo>
              <a:lnTo>
                <a:pt x="136422" y="34379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80965-F457-4E9B-8A55-1F88D4ECC6D7}">
      <dsp:nvSpPr>
        <dsp:cNvPr id="0" name=""/>
        <dsp:cNvSpPr/>
      </dsp:nvSpPr>
      <dsp:spPr>
        <a:xfrm>
          <a:off x="8582091" y="3963431"/>
          <a:ext cx="2305030" cy="645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consider other people’s opinions and suggestions for improvement</a:t>
          </a:r>
        </a:p>
      </dsp:txBody>
      <dsp:txXfrm>
        <a:off x="8600994" y="3982334"/>
        <a:ext cx="2267224" cy="607603"/>
      </dsp:txXfrm>
    </dsp:sp>
    <dsp:sp modelId="{F3E7AB5B-596E-4F4D-A291-EE4F42F07A80}">
      <dsp:nvSpPr>
        <dsp:cNvPr id="0" name=""/>
        <dsp:cNvSpPr/>
      </dsp:nvSpPr>
      <dsp:spPr>
        <a:xfrm>
          <a:off x="8445668" y="848214"/>
          <a:ext cx="167598" cy="4163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3580"/>
              </a:lnTo>
              <a:lnTo>
                <a:pt x="167598" y="41635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FA205-C565-47E9-9B02-01E62819278E}">
      <dsp:nvSpPr>
        <dsp:cNvPr id="0" name=""/>
        <dsp:cNvSpPr/>
      </dsp:nvSpPr>
      <dsp:spPr>
        <a:xfrm>
          <a:off x="8613266" y="4710736"/>
          <a:ext cx="2271263" cy="6021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notice and care about how my choices affect other people</a:t>
          </a:r>
        </a:p>
      </dsp:txBody>
      <dsp:txXfrm>
        <a:off x="8630901" y="4728371"/>
        <a:ext cx="2235993" cy="56684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105041" y="452379"/>
          <a:ext cx="2040031" cy="58821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Manages Feelings and Emotions</a:t>
          </a:r>
        </a:p>
      </dsp:txBody>
      <dsp:txXfrm>
        <a:off x="122269" y="469607"/>
        <a:ext cx="2005575" cy="553754"/>
      </dsp:txXfrm>
    </dsp:sp>
    <dsp:sp modelId="{55AB2A88-44EB-4964-8F6A-43ACF3D4605E}">
      <dsp:nvSpPr>
        <dsp:cNvPr id="0" name=""/>
        <dsp:cNvSpPr/>
      </dsp:nvSpPr>
      <dsp:spPr>
        <a:xfrm>
          <a:off x="309044" y="1040590"/>
          <a:ext cx="122425" cy="582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2763"/>
              </a:lnTo>
              <a:lnTo>
                <a:pt x="122425" y="5827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31469" y="1174925"/>
          <a:ext cx="2403146" cy="896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the difference between my wants and needs, actions and feelings</a:t>
          </a:r>
        </a:p>
      </dsp:txBody>
      <dsp:txXfrm>
        <a:off x="457737" y="1201193"/>
        <a:ext cx="2350610" cy="844320"/>
      </dsp:txXfrm>
    </dsp:sp>
    <dsp:sp modelId="{D155CE55-C30D-4CCD-A3A8-69850F76AF54}">
      <dsp:nvSpPr>
        <dsp:cNvPr id="0" name=""/>
        <dsp:cNvSpPr/>
      </dsp:nvSpPr>
      <dsp:spPr>
        <a:xfrm>
          <a:off x="309044" y="1040590"/>
          <a:ext cx="92798" cy="2387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7320"/>
              </a:lnTo>
              <a:lnTo>
                <a:pt x="92798" y="23873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401842" y="3085674"/>
          <a:ext cx="2381208" cy="684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name my feelings and explain what causes me to feel that way</a:t>
          </a:r>
        </a:p>
      </dsp:txBody>
      <dsp:txXfrm>
        <a:off x="421889" y="3105721"/>
        <a:ext cx="2341114" cy="644377"/>
      </dsp:txXfrm>
    </dsp:sp>
    <dsp:sp modelId="{8441ED0C-C400-4D20-B236-3749CB2CBDC3}">
      <dsp:nvSpPr>
        <dsp:cNvPr id="0" name=""/>
        <dsp:cNvSpPr/>
      </dsp:nvSpPr>
      <dsp:spPr>
        <a:xfrm>
          <a:off x="309044" y="1040590"/>
          <a:ext cx="111809" cy="1537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7000"/>
              </a:lnTo>
              <a:lnTo>
                <a:pt x="111809" y="15370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20853" y="2158772"/>
          <a:ext cx="2376737" cy="8376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pause to read my own body signals so I can calm myself before stress sets in</a:t>
          </a:r>
        </a:p>
      </dsp:txBody>
      <dsp:txXfrm>
        <a:off x="445386" y="2183305"/>
        <a:ext cx="2327671" cy="788569"/>
      </dsp:txXfrm>
    </dsp:sp>
    <dsp:sp modelId="{A06A88B8-4110-4A77-A1CE-0C981DE3CFEF}">
      <dsp:nvSpPr>
        <dsp:cNvPr id="0" name=""/>
        <dsp:cNvSpPr/>
      </dsp:nvSpPr>
      <dsp:spPr>
        <a:xfrm>
          <a:off x="263324" y="1040590"/>
          <a:ext cx="91440" cy="3263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63721"/>
              </a:lnTo>
              <a:lnTo>
                <a:pt x="131986" y="32637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77BB7-8706-43BA-AFA6-E70D0FFC83AB}">
      <dsp:nvSpPr>
        <dsp:cNvPr id="0" name=""/>
        <dsp:cNvSpPr/>
      </dsp:nvSpPr>
      <dsp:spPr>
        <a:xfrm>
          <a:off x="395311" y="3879153"/>
          <a:ext cx="2386205" cy="8503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think of what I can do more of and less of to make myself and others successful</a:t>
          </a:r>
        </a:p>
      </dsp:txBody>
      <dsp:txXfrm>
        <a:off x="420216" y="3904058"/>
        <a:ext cx="2336395" cy="800507"/>
      </dsp:txXfrm>
    </dsp:sp>
    <dsp:sp modelId="{8835979B-BA71-497D-A5D8-378461A21D1D}">
      <dsp:nvSpPr>
        <dsp:cNvPr id="0" name=""/>
        <dsp:cNvSpPr/>
      </dsp:nvSpPr>
      <dsp:spPr>
        <a:xfrm>
          <a:off x="309044" y="1040590"/>
          <a:ext cx="119714" cy="4155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5590"/>
              </a:lnTo>
              <a:lnTo>
                <a:pt x="119714" y="41555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F24E5-4B7D-43A2-879D-4FF3EA7B1AA2}">
      <dsp:nvSpPr>
        <dsp:cNvPr id="0" name=""/>
        <dsp:cNvSpPr/>
      </dsp:nvSpPr>
      <dsp:spPr>
        <a:xfrm>
          <a:off x="428759" y="4830419"/>
          <a:ext cx="2349849" cy="73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how my brain works and can use strategies for managing my impulses </a:t>
          </a:r>
          <a:endParaRPr lang="en-US" sz="14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50185" y="4851845"/>
        <a:ext cx="2306997" cy="688670"/>
      </dsp:txXfrm>
    </dsp:sp>
    <dsp:sp modelId="{0606F975-EA0D-49E8-9A4C-E2D4B5186203}">
      <dsp:nvSpPr>
        <dsp:cNvPr id="0" name=""/>
        <dsp:cNvSpPr/>
      </dsp:nvSpPr>
      <dsp:spPr>
        <a:xfrm>
          <a:off x="2785679" y="451391"/>
          <a:ext cx="2531376" cy="58821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Handles Setbacks Well</a:t>
          </a:r>
        </a:p>
      </dsp:txBody>
      <dsp:txXfrm>
        <a:off x="2802907" y="468619"/>
        <a:ext cx="2496920" cy="553754"/>
      </dsp:txXfrm>
    </dsp:sp>
    <dsp:sp modelId="{AFACED90-1065-40F9-AFE5-F968FE1BED0A}">
      <dsp:nvSpPr>
        <dsp:cNvPr id="0" name=""/>
        <dsp:cNvSpPr/>
      </dsp:nvSpPr>
      <dsp:spPr>
        <a:xfrm>
          <a:off x="3038816" y="1039601"/>
          <a:ext cx="189787" cy="583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751"/>
              </a:lnTo>
              <a:lnTo>
                <a:pt x="189787" y="583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228603" y="1187642"/>
          <a:ext cx="2251792" cy="871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look for ways to solve problems rather than finding someone to blame</a:t>
          </a:r>
        </a:p>
      </dsp:txBody>
      <dsp:txXfrm>
        <a:off x="3254126" y="1213165"/>
        <a:ext cx="2200746" cy="820376"/>
      </dsp:txXfrm>
    </dsp:sp>
    <dsp:sp modelId="{21BFA57D-4E31-4350-A745-AE0E23F2FE20}">
      <dsp:nvSpPr>
        <dsp:cNvPr id="0" name=""/>
        <dsp:cNvSpPr/>
      </dsp:nvSpPr>
      <dsp:spPr>
        <a:xfrm>
          <a:off x="3038816" y="1039601"/>
          <a:ext cx="186587" cy="1502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2178"/>
              </a:lnTo>
              <a:lnTo>
                <a:pt x="186587" y="15021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225404" y="2176018"/>
          <a:ext cx="2251792" cy="73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self-talk to turn mistakes into useful learning opportunities</a:t>
          </a:r>
        </a:p>
      </dsp:txBody>
      <dsp:txXfrm>
        <a:off x="3246830" y="2197444"/>
        <a:ext cx="2208940" cy="688670"/>
      </dsp:txXfrm>
    </dsp:sp>
    <dsp:sp modelId="{5C5249E7-640B-467F-BFF0-A6D38845DA32}">
      <dsp:nvSpPr>
        <dsp:cNvPr id="0" name=""/>
        <dsp:cNvSpPr/>
      </dsp:nvSpPr>
      <dsp:spPr>
        <a:xfrm>
          <a:off x="3038816" y="1039601"/>
          <a:ext cx="218021" cy="2391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1964"/>
              </a:lnTo>
              <a:lnTo>
                <a:pt x="218021" y="23919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3256838" y="3028541"/>
          <a:ext cx="2251792" cy="80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When I feel like giving up, I come up with other options and try to do a little more</a:t>
          </a:r>
        </a:p>
      </dsp:txBody>
      <dsp:txXfrm>
        <a:off x="3280446" y="3052149"/>
        <a:ext cx="2204576" cy="758832"/>
      </dsp:txXfrm>
    </dsp:sp>
    <dsp:sp modelId="{25CA5344-8DF7-4315-9DFF-358F76ECFC18}">
      <dsp:nvSpPr>
        <dsp:cNvPr id="0" name=""/>
        <dsp:cNvSpPr/>
      </dsp:nvSpPr>
      <dsp:spPr>
        <a:xfrm>
          <a:off x="3038816" y="1039601"/>
          <a:ext cx="218021" cy="3298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8267"/>
              </a:lnTo>
              <a:lnTo>
                <a:pt x="218021" y="32982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256838" y="3936421"/>
          <a:ext cx="2251792" cy="802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when I am bored, fearful or frustrated and I use self-talk to adjust and refocus </a:t>
          </a:r>
        </a:p>
      </dsp:txBody>
      <dsp:txXfrm>
        <a:off x="3280354" y="3959937"/>
        <a:ext cx="2204760" cy="755863"/>
      </dsp:txXfrm>
    </dsp:sp>
    <dsp:sp modelId="{4E72C405-5C20-445D-8554-E71D09BE2B59}">
      <dsp:nvSpPr>
        <dsp:cNvPr id="0" name=""/>
        <dsp:cNvSpPr/>
      </dsp:nvSpPr>
      <dsp:spPr>
        <a:xfrm>
          <a:off x="3038816" y="1039601"/>
          <a:ext cx="218021" cy="4182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483"/>
              </a:lnTo>
              <a:lnTo>
                <a:pt x="218021" y="41824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3256838" y="4856323"/>
          <a:ext cx="2251792" cy="731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use memories of my mistakes and successes to figure out what to do next.</a:t>
          </a:r>
        </a:p>
      </dsp:txBody>
      <dsp:txXfrm>
        <a:off x="3278264" y="4877749"/>
        <a:ext cx="2208940" cy="688670"/>
      </dsp:txXfrm>
    </dsp:sp>
    <dsp:sp modelId="{A5EBC5C2-6641-4814-8FE0-4B646803A014}">
      <dsp:nvSpPr>
        <dsp:cNvPr id="0" name=""/>
        <dsp:cNvSpPr/>
      </dsp:nvSpPr>
      <dsp:spPr>
        <a:xfrm>
          <a:off x="5525610" y="452379"/>
          <a:ext cx="2367971" cy="58821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</a:rPr>
            <a:t>Relates Well to Others</a:t>
          </a:r>
        </a:p>
      </dsp:txBody>
      <dsp:txXfrm>
        <a:off x="5542838" y="469607"/>
        <a:ext cx="2333515" cy="553754"/>
      </dsp:txXfrm>
    </dsp:sp>
    <dsp:sp modelId="{81480097-026C-4291-BE30-871E56162BDA}">
      <dsp:nvSpPr>
        <dsp:cNvPr id="0" name=""/>
        <dsp:cNvSpPr/>
      </dsp:nvSpPr>
      <dsp:spPr>
        <a:xfrm>
          <a:off x="5762408" y="1040590"/>
          <a:ext cx="132281" cy="1280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0916"/>
              </a:lnTo>
              <a:lnTo>
                <a:pt x="132281" y="12809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894689" y="2029483"/>
          <a:ext cx="2251792" cy="584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try to see other people’s point of view (perspective)</a:t>
          </a:r>
        </a:p>
      </dsp:txBody>
      <dsp:txXfrm>
        <a:off x="5911795" y="2046589"/>
        <a:ext cx="2217580" cy="549834"/>
      </dsp:txXfrm>
    </dsp:sp>
    <dsp:sp modelId="{D6A7DC38-C43A-4C89-8FA9-B70217BA481B}">
      <dsp:nvSpPr>
        <dsp:cNvPr id="0" name=""/>
        <dsp:cNvSpPr/>
      </dsp:nvSpPr>
      <dsp:spPr>
        <a:xfrm>
          <a:off x="5762408" y="1040590"/>
          <a:ext cx="136431" cy="2684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760"/>
              </a:lnTo>
              <a:lnTo>
                <a:pt x="136431" y="2684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898840" y="3403826"/>
          <a:ext cx="2251792" cy="643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go out of my way to do and say kind and thoughtful things regularly</a:t>
          </a:r>
        </a:p>
      </dsp:txBody>
      <dsp:txXfrm>
        <a:off x="5917674" y="3422660"/>
        <a:ext cx="2214124" cy="605381"/>
      </dsp:txXfrm>
    </dsp:sp>
    <dsp:sp modelId="{8F18DCBC-F834-447E-AA2D-FF4A161446E1}">
      <dsp:nvSpPr>
        <dsp:cNvPr id="0" name=""/>
        <dsp:cNvSpPr/>
      </dsp:nvSpPr>
      <dsp:spPr>
        <a:xfrm>
          <a:off x="5762408" y="1040590"/>
          <a:ext cx="120037" cy="547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650"/>
              </a:lnTo>
              <a:lnTo>
                <a:pt x="120037" y="5476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882445" y="1201630"/>
          <a:ext cx="2251792" cy="773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figure out how my actions and words affect others so I can make good decisions </a:t>
          </a:r>
        </a:p>
      </dsp:txBody>
      <dsp:txXfrm>
        <a:off x="5905092" y="1224277"/>
        <a:ext cx="2206498" cy="727926"/>
      </dsp:txXfrm>
    </dsp:sp>
    <dsp:sp modelId="{B400CA7E-8B77-4681-B3FE-99D00B5810EE}">
      <dsp:nvSpPr>
        <dsp:cNvPr id="0" name=""/>
        <dsp:cNvSpPr/>
      </dsp:nvSpPr>
      <dsp:spPr>
        <a:xfrm>
          <a:off x="5762408" y="1040590"/>
          <a:ext cx="122220" cy="1957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7758"/>
              </a:lnTo>
              <a:lnTo>
                <a:pt x="122220" y="1957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884628" y="2667245"/>
          <a:ext cx="2251792" cy="662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practice good listening and paraphrasing, so people know I hear what they say </a:t>
          </a:r>
        </a:p>
      </dsp:txBody>
      <dsp:txXfrm>
        <a:off x="5904023" y="2686640"/>
        <a:ext cx="2213002" cy="623417"/>
      </dsp:txXfrm>
    </dsp:sp>
    <dsp:sp modelId="{A0423C1F-888C-430D-960A-5EEEFFE0D9EE}">
      <dsp:nvSpPr>
        <dsp:cNvPr id="0" name=""/>
        <dsp:cNvSpPr/>
      </dsp:nvSpPr>
      <dsp:spPr>
        <a:xfrm>
          <a:off x="5762408" y="1040590"/>
          <a:ext cx="140554" cy="34318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1844"/>
              </a:lnTo>
              <a:lnTo>
                <a:pt x="140554" y="34318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902962" y="4134889"/>
          <a:ext cx="2251792" cy="675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for other people’s advice so I can improve and make good choices</a:t>
          </a:r>
        </a:p>
      </dsp:txBody>
      <dsp:txXfrm>
        <a:off x="5922735" y="4154662"/>
        <a:ext cx="2212246" cy="635543"/>
      </dsp:txXfrm>
    </dsp:sp>
    <dsp:sp modelId="{F621D32C-2792-4D32-AB50-36A67925A754}">
      <dsp:nvSpPr>
        <dsp:cNvPr id="0" name=""/>
        <dsp:cNvSpPr/>
      </dsp:nvSpPr>
      <dsp:spPr>
        <a:xfrm>
          <a:off x="5762408" y="1040590"/>
          <a:ext cx="169832" cy="4190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0718"/>
              </a:lnTo>
              <a:lnTo>
                <a:pt x="169832" y="41907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D05B81-054F-47E0-94A5-B5B1576B9271}">
      <dsp:nvSpPr>
        <dsp:cNvPr id="0" name=""/>
        <dsp:cNvSpPr/>
      </dsp:nvSpPr>
      <dsp:spPr>
        <a:xfrm>
          <a:off x="5932240" y="4880805"/>
          <a:ext cx="2183748" cy="701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If someone upsets me, I go to them directly to try to work things out calmly</a:t>
          </a:r>
        </a:p>
      </dsp:txBody>
      <dsp:txXfrm>
        <a:off x="5952772" y="4901337"/>
        <a:ext cx="2142684" cy="659941"/>
      </dsp:txXfrm>
    </dsp:sp>
    <dsp:sp modelId="{28353B6D-F82F-401F-B693-B8AD55777E2E}">
      <dsp:nvSpPr>
        <dsp:cNvPr id="0" name=""/>
        <dsp:cNvSpPr/>
      </dsp:nvSpPr>
      <dsp:spPr>
        <a:xfrm>
          <a:off x="8208545" y="452379"/>
          <a:ext cx="2412510" cy="58821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Adjusts to the Environment</a:t>
          </a:r>
        </a:p>
      </dsp:txBody>
      <dsp:txXfrm>
        <a:off x="8225773" y="469607"/>
        <a:ext cx="2378054" cy="553754"/>
      </dsp:txXfrm>
    </dsp:sp>
    <dsp:sp modelId="{EDA51936-1867-4AA5-92B8-FACCEDB24610}">
      <dsp:nvSpPr>
        <dsp:cNvPr id="0" name=""/>
        <dsp:cNvSpPr/>
      </dsp:nvSpPr>
      <dsp:spPr>
        <a:xfrm>
          <a:off x="8449796" y="1040590"/>
          <a:ext cx="124150" cy="439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9019"/>
              </a:lnTo>
              <a:lnTo>
                <a:pt x="124150" y="4390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573946" y="1173643"/>
          <a:ext cx="2485721" cy="6119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notice what is going on around me and decide if my actions and responses fit the situation</a:t>
          </a:r>
        </a:p>
      </dsp:txBody>
      <dsp:txXfrm>
        <a:off x="8591869" y="1191566"/>
        <a:ext cx="2449875" cy="576087"/>
      </dsp:txXfrm>
    </dsp:sp>
    <dsp:sp modelId="{1D197A4B-7D55-481D-B3AA-BBB1B5189CED}">
      <dsp:nvSpPr>
        <dsp:cNvPr id="0" name=""/>
        <dsp:cNvSpPr/>
      </dsp:nvSpPr>
      <dsp:spPr>
        <a:xfrm>
          <a:off x="8449796" y="1040590"/>
          <a:ext cx="124150" cy="1277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611"/>
              </a:lnTo>
              <a:lnTo>
                <a:pt x="124150" y="12776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573946" y="1915176"/>
          <a:ext cx="2475952" cy="80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predict what will probably happen for myself and others when I make certain choices</a:t>
          </a:r>
        </a:p>
      </dsp:txBody>
      <dsp:txXfrm>
        <a:off x="8597554" y="1938784"/>
        <a:ext cx="2428736" cy="758832"/>
      </dsp:txXfrm>
    </dsp:sp>
    <dsp:sp modelId="{0C1ED793-CA65-4A07-82C2-3702722CC6B0}">
      <dsp:nvSpPr>
        <dsp:cNvPr id="0" name=""/>
        <dsp:cNvSpPr/>
      </dsp:nvSpPr>
      <dsp:spPr>
        <a:xfrm>
          <a:off x="8449796" y="1040590"/>
          <a:ext cx="124150" cy="2210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0118"/>
              </a:lnTo>
              <a:lnTo>
                <a:pt x="124150" y="22101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573946" y="2882436"/>
          <a:ext cx="2448367" cy="7365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how to gain power, attention and control in positive ways</a:t>
          </a:r>
        </a:p>
      </dsp:txBody>
      <dsp:txXfrm>
        <a:off x="8595519" y="2904009"/>
        <a:ext cx="2405221" cy="693399"/>
      </dsp:txXfrm>
    </dsp:sp>
    <dsp:sp modelId="{8C72554C-8017-401B-B8FA-21420243F1C2}">
      <dsp:nvSpPr>
        <dsp:cNvPr id="0" name=""/>
        <dsp:cNvSpPr/>
      </dsp:nvSpPr>
      <dsp:spPr>
        <a:xfrm>
          <a:off x="8449796" y="1040590"/>
          <a:ext cx="127632" cy="3136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6488"/>
              </a:lnTo>
              <a:lnTo>
                <a:pt x="127632" y="31364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577428" y="3765599"/>
          <a:ext cx="2474531" cy="82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what things distract, upset  or annoy me and I make  plans for reacting appropriately</a:t>
          </a:r>
        </a:p>
      </dsp:txBody>
      <dsp:txXfrm>
        <a:off x="8601532" y="3789703"/>
        <a:ext cx="2426323" cy="774751"/>
      </dsp:txXfrm>
    </dsp:sp>
    <dsp:sp modelId="{97A40394-368B-4EE0-9C77-893630DC80B1}">
      <dsp:nvSpPr>
        <dsp:cNvPr id="0" name=""/>
        <dsp:cNvSpPr/>
      </dsp:nvSpPr>
      <dsp:spPr>
        <a:xfrm>
          <a:off x="8449796" y="1040590"/>
          <a:ext cx="127632" cy="4106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6501"/>
              </a:lnTo>
              <a:lnTo>
                <a:pt x="127632" y="41065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95DAA7-4D40-4877-92CE-93832ACEA67E}">
      <dsp:nvSpPr>
        <dsp:cNvPr id="0" name=""/>
        <dsp:cNvSpPr/>
      </dsp:nvSpPr>
      <dsp:spPr>
        <a:xfrm>
          <a:off x="8577428" y="4735611"/>
          <a:ext cx="2474531" cy="8229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practice ways to adjust my energy level and communication to fit the situation</a:t>
          </a:r>
        </a:p>
      </dsp:txBody>
      <dsp:txXfrm>
        <a:off x="8601532" y="4759715"/>
        <a:ext cx="2426323" cy="77475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66619" y="5337"/>
          <a:ext cx="2093869" cy="68460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Develops Fluency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(Gets started)</a:t>
          </a:r>
        </a:p>
      </dsp:txBody>
      <dsp:txXfrm>
        <a:off x="86670" y="25388"/>
        <a:ext cx="2053767" cy="644500"/>
      </dsp:txXfrm>
    </dsp:sp>
    <dsp:sp modelId="{55AB2A88-44EB-4964-8F6A-43ACF3D4605E}">
      <dsp:nvSpPr>
        <dsp:cNvPr id="0" name=""/>
        <dsp:cNvSpPr/>
      </dsp:nvSpPr>
      <dsp:spPr>
        <a:xfrm>
          <a:off x="276006" y="689939"/>
          <a:ext cx="157899" cy="424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959"/>
              </a:lnTo>
              <a:lnTo>
                <a:pt x="157899" y="424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33906" y="818419"/>
          <a:ext cx="2000845" cy="5929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practice handwriting so it doesn’t slow me down</a:t>
          </a:r>
        </a:p>
      </dsp:txBody>
      <dsp:txXfrm>
        <a:off x="451273" y="835786"/>
        <a:ext cx="1966111" cy="558227"/>
      </dsp:txXfrm>
    </dsp:sp>
    <dsp:sp modelId="{F9E22586-1E86-4A6D-955B-8688168C1A39}">
      <dsp:nvSpPr>
        <dsp:cNvPr id="0" name=""/>
        <dsp:cNvSpPr/>
      </dsp:nvSpPr>
      <dsp:spPr>
        <a:xfrm>
          <a:off x="276006" y="689939"/>
          <a:ext cx="152017" cy="1197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406"/>
              </a:lnTo>
              <a:lnTo>
                <a:pt x="152017" y="11974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A860E-F0AE-49B6-99C2-3FA4D9575E0C}">
      <dsp:nvSpPr>
        <dsp:cNvPr id="0" name=""/>
        <dsp:cNvSpPr/>
      </dsp:nvSpPr>
      <dsp:spPr>
        <a:xfrm>
          <a:off x="428024" y="1500693"/>
          <a:ext cx="2065570" cy="7733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/>
            <a:t>I write non-stop for at least two minutes a day to get my ideas flowing</a:t>
          </a:r>
        </a:p>
      </dsp:txBody>
      <dsp:txXfrm>
        <a:off x="450673" y="1523342"/>
        <a:ext cx="2020272" cy="728007"/>
      </dsp:txXfrm>
    </dsp:sp>
    <dsp:sp modelId="{19889EEF-D87A-4317-B59C-8A7C77C5BF9D}">
      <dsp:nvSpPr>
        <dsp:cNvPr id="0" name=""/>
        <dsp:cNvSpPr/>
      </dsp:nvSpPr>
      <dsp:spPr>
        <a:xfrm>
          <a:off x="276006" y="689939"/>
          <a:ext cx="152619" cy="2191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1435"/>
              </a:lnTo>
              <a:lnTo>
                <a:pt x="152619" y="21914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8D45D-CB6A-4591-9326-BD5355D997F4}">
      <dsp:nvSpPr>
        <dsp:cNvPr id="0" name=""/>
        <dsp:cNvSpPr/>
      </dsp:nvSpPr>
      <dsp:spPr>
        <a:xfrm>
          <a:off x="428626" y="2395352"/>
          <a:ext cx="2085823" cy="9720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get my brain going by talking about, using a graphic organizer or drawing my ideas</a:t>
          </a:r>
        </a:p>
      </dsp:txBody>
      <dsp:txXfrm>
        <a:off x="457096" y="2423822"/>
        <a:ext cx="2028883" cy="915105"/>
      </dsp:txXfrm>
    </dsp:sp>
    <dsp:sp modelId="{D5321612-3D00-425E-86E8-036FF8D6585A}">
      <dsp:nvSpPr>
        <dsp:cNvPr id="0" name=""/>
        <dsp:cNvSpPr/>
      </dsp:nvSpPr>
      <dsp:spPr>
        <a:xfrm>
          <a:off x="276006" y="689939"/>
          <a:ext cx="152619" cy="3209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9147"/>
              </a:lnTo>
              <a:lnTo>
                <a:pt x="152619" y="32091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8B56F-6B08-48F0-A3A6-81DF80750DCE}">
      <dsp:nvSpPr>
        <dsp:cNvPr id="0" name=""/>
        <dsp:cNvSpPr/>
      </dsp:nvSpPr>
      <dsp:spPr>
        <a:xfrm>
          <a:off x="428626" y="3486080"/>
          <a:ext cx="2111203" cy="826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try to use new vocabulary words in my own writing and speaking daily</a:t>
          </a:r>
        </a:p>
      </dsp:txBody>
      <dsp:txXfrm>
        <a:off x="452819" y="3510273"/>
        <a:ext cx="2062817" cy="777627"/>
      </dsp:txXfrm>
    </dsp:sp>
    <dsp:sp modelId="{E1BA17CB-9B84-421F-8F7E-CAF455715B52}">
      <dsp:nvSpPr>
        <dsp:cNvPr id="0" name=""/>
        <dsp:cNvSpPr/>
      </dsp:nvSpPr>
      <dsp:spPr>
        <a:xfrm>
          <a:off x="276006" y="689939"/>
          <a:ext cx="177867" cy="4122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2711"/>
              </a:lnTo>
              <a:lnTo>
                <a:pt x="177867" y="41227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EAD088-23CA-4918-85ED-ADE9CEE1732F}">
      <dsp:nvSpPr>
        <dsp:cNvPr id="0" name=""/>
        <dsp:cNvSpPr/>
      </dsp:nvSpPr>
      <dsp:spPr>
        <a:xfrm>
          <a:off x="453874" y="4421055"/>
          <a:ext cx="2096711" cy="783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sequence lists of my main ideas and details before I begin writing </a:t>
          </a:r>
        </a:p>
      </dsp:txBody>
      <dsp:txXfrm>
        <a:off x="476813" y="4443994"/>
        <a:ext cx="2050833" cy="737313"/>
      </dsp:txXfrm>
    </dsp:sp>
    <dsp:sp modelId="{0606F975-EA0D-49E8-9A4C-E2D4B5186203}">
      <dsp:nvSpPr>
        <dsp:cNvPr id="0" name=""/>
        <dsp:cNvSpPr/>
      </dsp:nvSpPr>
      <dsp:spPr>
        <a:xfrm>
          <a:off x="2501023" y="0"/>
          <a:ext cx="2421998" cy="68460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  Clarity and Organization of Thoughts</a:t>
          </a:r>
        </a:p>
      </dsp:txBody>
      <dsp:txXfrm>
        <a:off x="2521074" y="20051"/>
        <a:ext cx="2381896" cy="644500"/>
      </dsp:txXfrm>
    </dsp:sp>
    <dsp:sp modelId="{7D9D67F1-A3A3-4DC8-86B2-52C9104BA575}">
      <dsp:nvSpPr>
        <dsp:cNvPr id="0" name=""/>
        <dsp:cNvSpPr/>
      </dsp:nvSpPr>
      <dsp:spPr>
        <a:xfrm>
          <a:off x="2743223" y="684602"/>
          <a:ext cx="146254" cy="430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917"/>
              </a:lnTo>
              <a:lnTo>
                <a:pt x="146254" y="4309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D71B88-FAF6-47B0-9652-A2A7C6A3BD38}">
      <dsp:nvSpPr>
        <dsp:cNvPr id="0" name=""/>
        <dsp:cNvSpPr/>
      </dsp:nvSpPr>
      <dsp:spPr>
        <a:xfrm>
          <a:off x="2889477" y="855196"/>
          <a:ext cx="2357966" cy="5206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 focus on my audience and purpose as I write</a:t>
          </a:r>
        </a:p>
      </dsp:txBody>
      <dsp:txXfrm>
        <a:off x="2904726" y="870445"/>
        <a:ext cx="2327468" cy="490148"/>
      </dsp:txXfrm>
    </dsp:sp>
    <dsp:sp modelId="{21BFA57D-4E31-4350-A745-AE0E23F2FE20}">
      <dsp:nvSpPr>
        <dsp:cNvPr id="0" name=""/>
        <dsp:cNvSpPr/>
      </dsp:nvSpPr>
      <dsp:spPr>
        <a:xfrm>
          <a:off x="2743223" y="684602"/>
          <a:ext cx="146254" cy="1146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6548"/>
              </a:lnTo>
              <a:lnTo>
                <a:pt x="146254" y="11465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2889477" y="1499475"/>
          <a:ext cx="2398473" cy="6633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/>
            <a:t>I visualize my ideas in a logical sequence and use transition words to connect these ideas</a:t>
          </a:r>
          <a:endParaRPr lang="en-US" sz="1400" b="1" kern="1200" dirty="0"/>
        </a:p>
      </dsp:txBody>
      <dsp:txXfrm>
        <a:off x="2908906" y="1518904"/>
        <a:ext cx="2359615" cy="624494"/>
      </dsp:txXfrm>
    </dsp:sp>
    <dsp:sp modelId="{3EA892BA-4CD5-4AD0-B0B4-E079BFF0374E}">
      <dsp:nvSpPr>
        <dsp:cNvPr id="0" name=""/>
        <dsp:cNvSpPr/>
      </dsp:nvSpPr>
      <dsp:spPr>
        <a:xfrm>
          <a:off x="2743223" y="684602"/>
          <a:ext cx="146254" cy="2050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0483"/>
              </a:lnTo>
              <a:lnTo>
                <a:pt x="146254" y="20504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FFA5-1260-4B1B-B011-2B1373F80D1B}">
      <dsp:nvSpPr>
        <dsp:cNvPr id="0" name=""/>
        <dsp:cNvSpPr/>
      </dsp:nvSpPr>
      <dsp:spPr>
        <a:xfrm>
          <a:off x="2889477" y="2288389"/>
          <a:ext cx="2426021" cy="893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recognize and fix awkward sentence structure (run-on sentences or short boring patterns) </a:t>
          </a:r>
        </a:p>
      </dsp:txBody>
      <dsp:txXfrm>
        <a:off x="2915644" y="2314556"/>
        <a:ext cx="2373687" cy="841057"/>
      </dsp:txXfrm>
    </dsp:sp>
    <dsp:sp modelId="{BA6C8498-1684-4155-85D2-DB641DDE040D}">
      <dsp:nvSpPr>
        <dsp:cNvPr id="0" name=""/>
        <dsp:cNvSpPr/>
      </dsp:nvSpPr>
      <dsp:spPr>
        <a:xfrm>
          <a:off x="2743223" y="684602"/>
          <a:ext cx="176497" cy="2904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4945"/>
              </a:lnTo>
              <a:lnTo>
                <a:pt x="176497" y="29049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FE308-C8C8-4622-9AE3-82B02C4DAE88}">
      <dsp:nvSpPr>
        <dsp:cNvPr id="0" name=""/>
        <dsp:cNvSpPr/>
      </dsp:nvSpPr>
      <dsp:spPr>
        <a:xfrm>
          <a:off x="2919720" y="3289072"/>
          <a:ext cx="2356849" cy="600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can identify essential from non-essential ideas</a:t>
          </a:r>
        </a:p>
      </dsp:txBody>
      <dsp:txXfrm>
        <a:off x="2937321" y="3306673"/>
        <a:ext cx="2321647" cy="565748"/>
      </dsp:txXfrm>
    </dsp:sp>
    <dsp:sp modelId="{4E72C405-5C20-445D-8554-E71D09BE2B59}">
      <dsp:nvSpPr>
        <dsp:cNvPr id="0" name=""/>
        <dsp:cNvSpPr/>
      </dsp:nvSpPr>
      <dsp:spPr>
        <a:xfrm>
          <a:off x="2743223" y="684602"/>
          <a:ext cx="149540" cy="3670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0813"/>
              </a:lnTo>
              <a:lnTo>
                <a:pt x="149540" y="3670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2892764" y="3969601"/>
          <a:ext cx="2429680" cy="7716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use adjective and rich word choices to make my writing clear and interesting </a:t>
          </a:r>
        </a:p>
      </dsp:txBody>
      <dsp:txXfrm>
        <a:off x="2915364" y="3992201"/>
        <a:ext cx="2384480" cy="726428"/>
      </dsp:txXfrm>
    </dsp:sp>
    <dsp:sp modelId="{D6CE8F6E-F81B-447D-AD70-1BA9E9B927E9}">
      <dsp:nvSpPr>
        <dsp:cNvPr id="0" name=""/>
        <dsp:cNvSpPr/>
      </dsp:nvSpPr>
      <dsp:spPr>
        <a:xfrm>
          <a:off x="2743223" y="684602"/>
          <a:ext cx="190331" cy="4539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17"/>
              </a:lnTo>
              <a:lnTo>
                <a:pt x="190331" y="4539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D6FB1-48D2-43D7-ACB3-F3FE37F8AF8B}">
      <dsp:nvSpPr>
        <dsp:cNvPr id="0" name=""/>
        <dsp:cNvSpPr/>
      </dsp:nvSpPr>
      <dsp:spPr>
        <a:xfrm>
          <a:off x="2933555" y="4882018"/>
          <a:ext cx="2402274" cy="684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support ideas with facts, evidence and examples.</a:t>
          </a:r>
        </a:p>
      </dsp:txBody>
      <dsp:txXfrm>
        <a:off x="2953606" y="4902069"/>
        <a:ext cx="2362172" cy="644500"/>
      </dsp:txXfrm>
    </dsp:sp>
    <dsp:sp modelId="{A5EBC5C2-6641-4814-8FE0-4B646803A014}">
      <dsp:nvSpPr>
        <dsp:cNvPr id="0" name=""/>
        <dsp:cNvSpPr/>
      </dsp:nvSpPr>
      <dsp:spPr>
        <a:xfrm>
          <a:off x="5366726" y="593"/>
          <a:ext cx="2509148" cy="68460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Edits and Revises Work </a:t>
          </a:r>
        </a:p>
      </dsp:txBody>
      <dsp:txXfrm>
        <a:off x="5386777" y="20644"/>
        <a:ext cx="2469046" cy="644500"/>
      </dsp:txXfrm>
    </dsp:sp>
    <dsp:sp modelId="{81480097-026C-4291-BE30-871E56162BDA}">
      <dsp:nvSpPr>
        <dsp:cNvPr id="0" name=""/>
        <dsp:cNvSpPr/>
      </dsp:nvSpPr>
      <dsp:spPr>
        <a:xfrm>
          <a:off x="5617641" y="685195"/>
          <a:ext cx="121029" cy="498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116"/>
              </a:lnTo>
              <a:lnTo>
                <a:pt x="121029" y="4981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738671" y="841011"/>
          <a:ext cx="2307875" cy="684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color coding or margin notes to see patterns, structures and missing pieces</a:t>
          </a:r>
        </a:p>
      </dsp:txBody>
      <dsp:txXfrm>
        <a:off x="5758722" y="861062"/>
        <a:ext cx="2267773" cy="644500"/>
      </dsp:txXfrm>
    </dsp:sp>
    <dsp:sp modelId="{D6A7DC38-C43A-4C89-8FA9-B70217BA481B}">
      <dsp:nvSpPr>
        <dsp:cNvPr id="0" name=""/>
        <dsp:cNvSpPr/>
      </dsp:nvSpPr>
      <dsp:spPr>
        <a:xfrm>
          <a:off x="5617641" y="685195"/>
          <a:ext cx="104609" cy="1270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0374"/>
              </a:lnTo>
              <a:lnTo>
                <a:pt x="104609" y="12703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722251" y="1585789"/>
          <a:ext cx="2288159" cy="739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for and use frequent feedback or modeling to improve my writing</a:t>
          </a:r>
        </a:p>
      </dsp:txBody>
      <dsp:txXfrm>
        <a:off x="5743912" y="1607450"/>
        <a:ext cx="2244837" cy="696239"/>
      </dsp:txXfrm>
    </dsp:sp>
    <dsp:sp modelId="{B400CA7E-8B77-4681-B3FE-99D00B5810EE}">
      <dsp:nvSpPr>
        <dsp:cNvPr id="0" name=""/>
        <dsp:cNvSpPr/>
      </dsp:nvSpPr>
      <dsp:spPr>
        <a:xfrm>
          <a:off x="5617641" y="685195"/>
          <a:ext cx="104609" cy="2047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7059"/>
              </a:lnTo>
              <a:lnTo>
                <a:pt x="104609" y="20470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722251" y="2431375"/>
          <a:ext cx="2342927" cy="601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rubrics to self-check or give feedback to others</a:t>
          </a:r>
        </a:p>
      </dsp:txBody>
      <dsp:txXfrm>
        <a:off x="5739876" y="2449000"/>
        <a:ext cx="2307677" cy="566508"/>
      </dsp:txXfrm>
    </dsp:sp>
    <dsp:sp modelId="{A0423C1F-888C-430D-960A-5EEEFFE0D9EE}">
      <dsp:nvSpPr>
        <dsp:cNvPr id="0" name=""/>
        <dsp:cNvSpPr/>
      </dsp:nvSpPr>
      <dsp:spPr>
        <a:xfrm>
          <a:off x="5617641" y="685195"/>
          <a:ext cx="104609" cy="2800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0080"/>
              </a:lnTo>
              <a:lnTo>
                <a:pt x="104609" y="28000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722251" y="3153911"/>
          <a:ext cx="2317821" cy="6627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resources to help me with revisions and editing</a:t>
          </a:r>
        </a:p>
      </dsp:txBody>
      <dsp:txXfrm>
        <a:off x="5741662" y="3173322"/>
        <a:ext cx="2278999" cy="623907"/>
      </dsp:txXfrm>
    </dsp:sp>
    <dsp:sp modelId="{83100F34-30DD-44D2-B69C-A1E33ACDAA89}">
      <dsp:nvSpPr>
        <dsp:cNvPr id="0" name=""/>
        <dsp:cNvSpPr/>
      </dsp:nvSpPr>
      <dsp:spPr>
        <a:xfrm>
          <a:off x="5617641" y="685195"/>
          <a:ext cx="104609" cy="3668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8611"/>
              </a:lnTo>
              <a:lnTo>
                <a:pt x="104609" y="36686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EDEBF-F9B9-4981-AC03-8E656A88A1C6}">
      <dsp:nvSpPr>
        <dsp:cNvPr id="0" name=""/>
        <dsp:cNvSpPr/>
      </dsp:nvSpPr>
      <dsp:spPr>
        <a:xfrm>
          <a:off x="5722251" y="3938951"/>
          <a:ext cx="2378877" cy="829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</a:t>
          </a:r>
          <a:r>
            <a:rPr lang="en-US" sz="1400" b="1" kern="1200" baseline="0" dirty="0"/>
            <a:t> choose informal work done the week before to practice specific editing and revising skills</a:t>
          </a:r>
          <a:endParaRPr lang="en-US" sz="1400" b="1" kern="1200" dirty="0"/>
        </a:p>
      </dsp:txBody>
      <dsp:txXfrm>
        <a:off x="5746552" y="3963252"/>
        <a:ext cx="2330275" cy="781108"/>
      </dsp:txXfrm>
    </dsp:sp>
    <dsp:sp modelId="{A75CDDCD-C78E-4452-A9F4-B29BE8FD1726}">
      <dsp:nvSpPr>
        <dsp:cNvPr id="0" name=""/>
        <dsp:cNvSpPr/>
      </dsp:nvSpPr>
      <dsp:spPr>
        <a:xfrm>
          <a:off x="5617641" y="685195"/>
          <a:ext cx="142520" cy="4568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8561"/>
              </a:lnTo>
              <a:lnTo>
                <a:pt x="142520" y="45685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B0266-1A79-435C-AF93-6560E38A6EFF}">
      <dsp:nvSpPr>
        <dsp:cNvPr id="0" name=""/>
        <dsp:cNvSpPr/>
      </dsp:nvSpPr>
      <dsp:spPr>
        <a:xfrm>
          <a:off x="5760162" y="4911456"/>
          <a:ext cx="2298915" cy="684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use transition words to create variety in my sentence patterns</a:t>
          </a:r>
        </a:p>
      </dsp:txBody>
      <dsp:txXfrm>
        <a:off x="5780213" y="4931507"/>
        <a:ext cx="2258813" cy="644500"/>
      </dsp:txXfrm>
    </dsp:sp>
    <dsp:sp modelId="{28353B6D-F82F-401F-B693-B8AD55777E2E}">
      <dsp:nvSpPr>
        <dsp:cNvPr id="0" name=""/>
        <dsp:cNvSpPr/>
      </dsp:nvSpPr>
      <dsp:spPr>
        <a:xfrm>
          <a:off x="8123099" y="0"/>
          <a:ext cx="2560836" cy="68460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Knows How to Improve Skills</a:t>
          </a:r>
        </a:p>
      </dsp:txBody>
      <dsp:txXfrm>
        <a:off x="8143150" y="20051"/>
        <a:ext cx="2520734" cy="644500"/>
      </dsp:txXfrm>
    </dsp:sp>
    <dsp:sp modelId="{9C6E15DA-ED3A-4E1A-8269-7E08AD1B98ED}">
      <dsp:nvSpPr>
        <dsp:cNvPr id="0" name=""/>
        <dsp:cNvSpPr/>
      </dsp:nvSpPr>
      <dsp:spPr>
        <a:xfrm>
          <a:off x="8379182" y="684602"/>
          <a:ext cx="139211" cy="562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2860"/>
              </a:lnTo>
              <a:lnTo>
                <a:pt x="139211" y="5628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66F7B-3714-4325-981E-4A1A1E09B733}">
      <dsp:nvSpPr>
        <dsp:cNvPr id="0" name=""/>
        <dsp:cNvSpPr/>
      </dsp:nvSpPr>
      <dsp:spPr>
        <a:xfrm>
          <a:off x="8518393" y="856346"/>
          <a:ext cx="2369676" cy="782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build self-confidence by keeping a chart of my growth and a list of things that helped me be successful</a:t>
          </a:r>
        </a:p>
      </dsp:txBody>
      <dsp:txXfrm>
        <a:off x="8541304" y="879257"/>
        <a:ext cx="2323854" cy="736411"/>
      </dsp:txXfrm>
    </dsp:sp>
    <dsp:sp modelId="{EDA51936-1867-4AA5-92B8-FACCEDB24610}">
      <dsp:nvSpPr>
        <dsp:cNvPr id="0" name=""/>
        <dsp:cNvSpPr/>
      </dsp:nvSpPr>
      <dsp:spPr>
        <a:xfrm>
          <a:off x="8379182" y="684602"/>
          <a:ext cx="139211" cy="1475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171"/>
              </a:lnTo>
              <a:lnTo>
                <a:pt x="139211" y="14751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518393" y="1759240"/>
          <a:ext cx="2464403" cy="8010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that it is safe to make and admit mistakes because correcting errors is how I learn</a:t>
          </a:r>
        </a:p>
      </dsp:txBody>
      <dsp:txXfrm>
        <a:off x="8541855" y="1782702"/>
        <a:ext cx="2417479" cy="754142"/>
      </dsp:txXfrm>
    </dsp:sp>
    <dsp:sp modelId="{1D197A4B-7D55-481D-B3AA-BBB1B5189CED}">
      <dsp:nvSpPr>
        <dsp:cNvPr id="0" name=""/>
        <dsp:cNvSpPr/>
      </dsp:nvSpPr>
      <dsp:spPr>
        <a:xfrm>
          <a:off x="8379182" y="684602"/>
          <a:ext cx="139211" cy="2400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0544"/>
              </a:lnTo>
              <a:lnTo>
                <a:pt x="139211" y="24005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518393" y="2635489"/>
          <a:ext cx="2473133" cy="899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</a:t>
          </a:r>
          <a:r>
            <a:rPr lang="en-US" sz="1400" b="1" kern="1200" baseline="0" dirty="0"/>
            <a:t> know how to break big writing tasks down into smaller parts so I don’t get discouraged</a:t>
          </a:r>
          <a:endParaRPr lang="en-US" sz="1400" b="1" kern="1200" dirty="0"/>
        </a:p>
      </dsp:txBody>
      <dsp:txXfrm>
        <a:off x="8544733" y="2661829"/>
        <a:ext cx="2420453" cy="846633"/>
      </dsp:txXfrm>
    </dsp:sp>
    <dsp:sp modelId="{8C72554C-8017-401B-B8FA-21420243F1C2}">
      <dsp:nvSpPr>
        <dsp:cNvPr id="0" name=""/>
        <dsp:cNvSpPr/>
      </dsp:nvSpPr>
      <dsp:spPr>
        <a:xfrm>
          <a:off x="8379182" y="684602"/>
          <a:ext cx="139211" cy="3324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4035"/>
              </a:lnTo>
              <a:lnTo>
                <a:pt x="139211" y="3324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518393" y="3635303"/>
          <a:ext cx="2481238" cy="7466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track the types of errors I usually make so I can set specific goals for improvement</a:t>
          </a:r>
        </a:p>
      </dsp:txBody>
      <dsp:txXfrm>
        <a:off x="8540262" y="3657172"/>
        <a:ext cx="2437500" cy="702930"/>
      </dsp:txXfrm>
    </dsp:sp>
    <dsp:sp modelId="{97499BE4-EB46-4387-B60A-DE31F01BEE4C}">
      <dsp:nvSpPr>
        <dsp:cNvPr id="0" name=""/>
        <dsp:cNvSpPr/>
      </dsp:nvSpPr>
      <dsp:spPr>
        <a:xfrm>
          <a:off x="8379182" y="684602"/>
          <a:ext cx="162367" cy="4133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3009"/>
              </a:lnTo>
              <a:lnTo>
                <a:pt x="162367" y="41330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C2CD7-64A8-42A4-B0AA-13DC62B8C1B2}">
      <dsp:nvSpPr>
        <dsp:cNvPr id="0" name=""/>
        <dsp:cNvSpPr/>
      </dsp:nvSpPr>
      <dsp:spPr>
        <a:xfrm>
          <a:off x="8541549" y="4475310"/>
          <a:ext cx="2271564" cy="684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practice fun ways of writing daily, so it becomes easier for me</a:t>
          </a:r>
        </a:p>
      </dsp:txBody>
      <dsp:txXfrm>
        <a:off x="8561600" y="4495361"/>
        <a:ext cx="2231462" cy="644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95661" y="639539"/>
          <a:ext cx="1842411" cy="53122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Is a Good Listener</a:t>
          </a:r>
        </a:p>
      </dsp:txBody>
      <dsp:txXfrm>
        <a:off x="111220" y="655098"/>
        <a:ext cx="1811293" cy="500111"/>
      </dsp:txXfrm>
    </dsp:sp>
    <dsp:sp modelId="{55AB2A88-44EB-4964-8F6A-43ACF3D4605E}">
      <dsp:nvSpPr>
        <dsp:cNvPr id="0" name=""/>
        <dsp:cNvSpPr/>
      </dsp:nvSpPr>
      <dsp:spPr>
        <a:xfrm>
          <a:off x="279902" y="1170769"/>
          <a:ext cx="110565" cy="480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016"/>
              </a:lnTo>
              <a:lnTo>
                <a:pt x="110565" y="480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390468" y="1292091"/>
          <a:ext cx="2170350" cy="717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listen so I can understand other’s feelings, ideas and needs</a:t>
          </a:r>
        </a:p>
      </dsp:txBody>
      <dsp:txXfrm>
        <a:off x="411480" y="1313103"/>
        <a:ext cx="2128326" cy="675364"/>
      </dsp:txXfrm>
    </dsp:sp>
    <dsp:sp modelId="{D155CE55-C30D-4CCD-A3A8-69850F76AF54}">
      <dsp:nvSpPr>
        <dsp:cNvPr id="0" name=""/>
        <dsp:cNvSpPr/>
      </dsp:nvSpPr>
      <dsp:spPr>
        <a:xfrm>
          <a:off x="234182" y="1170769"/>
          <a:ext cx="91440" cy="23456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5679"/>
              </a:lnTo>
              <a:lnTo>
                <a:pt x="129528" y="23456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363711" y="3045957"/>
          <a:ext cx="2150537" cy="9409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paraphrase or summarize key points I heard to make sure I understand before commenting</a:t>
          </a:r>
        </a:p>
      </dsp:txBody>
      <dsp:txXfrm>
        <a:off x="391271" y="3073517"/>
        <a:ext cx="2095417" cy="885863"/>
      </dsp:txXfrm>
    </dsp:sp>
    <dsp:sp modelId="{8441ED0C-C400-4D20-B236-3749CB2CBDC3}">
      <dsp:nvSpPr>
        <dsp:cNvPr id="0" name=""/>
        <dsp:cNvSpPr/>
      </dsp:nvSpPr>
      <dsp:spPr>
        <a:xfrm>
          <a:off x="279902" y="1170769"/>
          <a:ext cx="124131" cy="1358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785"/>
              </a:lnTo>
              <a:lnTo>
                <a:pt x="124131" y="1358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04034" y="2113766"/>
          <a:ext cx="2146500" cy="831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avoid interrupting or thinking about what I’m going to say when I am listening to others</a:t>
          </a:r>
        </a:p>
      </dsp:txBody>
      <dsp:txXfrm>
        <a:off x="428390" y="2138122"/>
        <a:ext cx="2097788" cy="782864"/>
      </dsp:txXfrm>
    </dsp:sp>
    <dsp:sp modelId="{D62A5623-A590-49C1-B51C-B489EE016744}">
      <dsp:nvSpPr>
        <dsp:cNvPr id="0" name=""/>
        <dsp:cNvSpPr/>
      </dsp:nvSpPr>
      <dsp:spPr>
        <a:xfrm>
          <a:off x="234182" y="1170769"/>
          <a:ext cx="91440" cy="34657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65767"/>
              </a:lnTo>
              <a:lnTo>
                <a:pt x="123630" y="34657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32E86-5B81-4C5D-A7AA-CBB33E978726}">
      <dsp:nvSpPr>
        <dsp:cNvPr id="0" name=""/>
        <dsp:cNvSpPr/>
      </dsp:nvSpPr>
      <dsp:spPr>
        <a:xfrm>
          <a:off x="357812" y="4089532"/>
          <a:ext cx="2155050" cy="10940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connections to what others say and note ways my experiences and ideas are the same or different </a:t>
          </a:r>
        </a:p>
      </dsp:txBody>
      <dsp:txXfrm>
        <a:off x="389854" y="4121574"/>
        <a:ext cx="2090966" cy="1029925"/>
      </dsp:txXfrm>
    </dsp:sp>
    <dsp:sp modelId="{0606F975-EA0D-49E8-9A4C-E2D4B5186203}">
      <dsp:nvSpPr>
        <dsp:cNvPr id="0" name=""/>
        <dsp:cNvSpPr/>
      </dsp:nvSpPr>
      <dsp:spPr>
        <a:xfrm>
          <a:off x="2516622" y="638647"/>
          <a:ext cx="2286158" cy="53122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Contributes to Discussions</a:t>
          </a:r>
        </a:p>
      </dsp:txBody>
      <dsp:txXfrm>
        <a:off x="2532181" y="654206"/>
        <a:ext cx="2255040" cy="500111"/>
      </dsp:txXfrm>
    </dsp:sp>
    <dsp:sp modelId="{AFACED90-1065-40F9-AFE5-F968FE1BED0A}">
      <dsp:nvSpPr>
        <dsp:cNvPr id="0" name=""/>
        <dsp:cNvSpPr/>
      </dsp:nvSpPr>
      <dsp:spPr>
        <a:xfrm>
          <a:off x="2745238" y="1169877"/>
          <a:ext cx="171402" cy="413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464"/>
              </a:lnTo>
              <a:lnTo>
                <a:pt x="171402" y="4134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2916640" y="1303576"/>
          <a:ext cx="2033658" cy="559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am brief when adding my ideas and comments</a:t>
          </a:r>
        </a:p>
      </dsp:txBody>
      <dsp:txXfrm>
        <a:off x="2933028" y="1319964"/>
        <a:ext cx="2000882" cy="526752"/>
      </dsp:txXfrm>
    </dsp:sp>
    <dsp:sp modelId="{21BFA57D-4E31-4350-A745-AE0E23F2FE20}">
      <dsp:nvSpPr>
        <dsp:cNvPr id="0" name=""/>
        <dsp:cNvSpPr/>
      </dsp:nvSpPr>
      <dsp:spPr>
        <a:xfrm>
          <a:off x="2745238" y="1169877"/>
          <a:ext cx="180021" cy="1102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2248"/>
              </a:lnTo>
              <a:lnTo>
                <a:pt x="180021" y="1102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2925259" y="1968729"/>
          <a:ext cx="2033658" cy="6067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present my ideas clearly and in logical sequence</a:t>
          </a:r>
        </a:p>
      </dsp:txBody>
      <dsp:txXfrm>
        <a:off x="2943031" y="1986501"/>
        <a:ext cx="1998114" cy="571247"/>
      </dsp:txXfrm>
    </dsp:sp>
    <dsp:sp modelId="{5C5249E7-640B-467F-BFF0-A6D38845DA32}">
      <dsp:nvSpPr>
        <dsp:cNvPr id="0" name=""/>
        <dsp:cNvSpPr/>
      </dsp:nvSpPr>
      <dsp:spPr>
        <a:xfrm>
          <a:off x="2745238" y="1169877"/>
          <a:ext cx="196901" cy="180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7429"/>
              </a:lnTo>
              <a:lnTo>
                <a:pt x="196901" y="18074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2942139" y="2684801"/>
          <a:ext cx="2033658" cy="585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balance how much I talk and how much I listen</a:t>
          </a:r>
        </a:p>
      </dsp:txBody>
      <dsp:txXfrm>
        <a:off x="2959273" y="2701935"/>
        <a:ext cx="1999390" cy="550743"/>
      </dsp:txXfrm>
    </dsp:sp>
    <dsp:sp modelId="{25CA5344-8DF7-4315-9DFF-358F76ECFC18}">
      <dsp:nvSpPr>
        <dsp:cNvPr id="0" name=""/>
        <dsp:cNvSpPr/>
      </dsp:nvSpPr>
      <dsp:spPr>
        <a:xfrm>
          <a:off x="2745238" y="1169877"/>
          <a:ext cx="196901" cy="2472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2248"/>
              </a:lnTo>
              <a:lnTo>
                <a:pt x="196901" y="2472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2942139" y="3361779"/>
          <a:ext cx="2033658" cy="5606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avoid repeating myself unnecessarily</a:t>
          </a:r>
        </a:p>
      </dsp:txBody>
      <dsp:txXfrm>
        <a:off x="2958561" y="3378201"/>
        <a:ext cx="2000814" cy="527847"/>
      </dsp:txXfrm>
    </dsp:sp>
    <dsp:sp modelId="{5EB143F7-D53F-4119-9302-0934E73627C8}">
      <dsp:nvSpPr>
        <dsp:cNvPr id="0" name=""/>
        <dsp:cNvSpPr/>
      </dsp:nvSpPr>
      <dsp:spPr>
        <a:xfrm>
          <a:off x="2745238" y="1169877"/>
          <a:ext cx="204228" cy="3196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6513"/>
              </a:lnTo>
              <a:lnTo>
                <a:pt x="204228" y="31965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42BA6D-6BC1-4264-80AF-E566E0CC8C6A}">
      <dsp:nvSpPr>
        <dsp:cNvPr id="0" name=""/>
        <dsp:cNvSpPr/>
      </dsp:nvSpPr>
      <dsp:spPr>
        <a:xfrm>
          <a:off x="2949466" y="4039655"/>
          <a:ext cx="2033530" cy="653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am willing to speak up and share my thoughts and concerns</a:t>
          </a:r>
        </a:p>
      </dsp:txBody>
      <dsp:txXfrm>
        <a:off x="2968606" y="4058795"/>
        <a:ext cx="1995250" cy="615191"/>
      </dsp:txXfrm>
    </dsp:sp>
    <dsp:sp modelId="{5003224E-77C0-4F1E-8182-4271A252AC01}">
      <dsp:nvSpPr>
        <dsp:cNvPr id="0" name=""/>
        <dsp:cNvSpPr/>
      </dsp:nvSpPr>
      <dsp:spPr>
        <a:xfrm>
          <a:off x="2745238" y="1169877"/>
          <a:ext cx="196901" cy="4009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9555"/>
              </a:lnTo>
              <a:lnTo>
                <a:pt x="196901" y="40095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89848-9661-4F6A-865D-6066F7D004B3}">
      <dsp:nvSpPr>
        <dsp:cNvPr id="0" name=""/>
        <dsp:cNvSpPr/>
      </dsp:nvSpPr>
      <dsp:spPr>
        <a:xfrm>
          <a:off x="2942139" y="4841557"/>
          <a:ext cx="2033658" cy="6757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admit when I don’t know and I ask clear questions</a:t>
          </a:r>
        </a:p>
      </dsp:txBody>
      <dsp:txXfrm>
        <a:off x="2961931" y="4861349"/>
        <a:ext cx="1994074" cy="636166"/>
      </dsp:txXfrm>
    </dsp:sp>
    <dsp:sp modelId="{A5EBC5C2-6641-4814-8FE0-4B646803A014}">
      <dsp:nvSpPr>
        <dsp:cNvPr id="0" name=""/>
        <dsp:cNvSpPr/>
      </dsp:nvSpPr>
      <dsp:spPr>
        <a:xfrm>
          <a:off x="4994948" y="586846"/>
          <a:ext cx="2048507" cy="53122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Encourages Others</a:t>
          </a:r>
        </a:p>
      </dsp:txBody>
      <dsp:txXfrm>
        <a:off x="5010507" y="602405"/>
        <a:ext cx="2017389" cy="500111"/>
      </dsp:txXfrm>
    </dsp:sp>
    <dsp:sp modelId="{81480097-026C-4291-BE30-871E56162BDA}">
      <dsp:nvSpPr>
        <dsp:cNvPr id="0" name=""/>
        <dsp:cNvSpPr/>
      </dsp:nvSpPr>
      <dsp:spPr>
        <a:xfrm>
          <a:off x="5199798" y="1118076"/>
          <a:ext cx="110988" cy="1288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487"/>
              </a:lnTo>
              <a:lnTo>
                <a:pt x="110988" y="12884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310787" y="2046884"/>
          <a:ext cx="2311266" cy="719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notice when others need to talk and invite them by using open ended questions</a:t>
          </a:r>
        </a:p>
      </dsp:txBody>
      <dsp:txXfrm>
        <a:off x="5331856" y="2067953"/>
        <a:ext cx="2269128" cy="677221"/>
      </dsp:txXfrm>
    </dsp:sp>
    <dsp:sp modelId="{D6A7DC38-C43A-4C89-8FA9-B70217BA481B}">
      <dsp:nvSpPr>
        <dsp:cNvPr id="0" name=""/>
        <dsp:cNvSpPr/>
      </dsp:nvSpPr>
      <dsp:spPr>
        <a:xfrm>
          <a:off x="5199798" y="1118076"/>
          <a:ext cx="110393" cy="2104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4336"/>
              </a:lnTo>
              <a:lnTo>
                <a:pt x="110393" y="21043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310192" y="2852521"/>
          <a:ext cx="2244322" cy="739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disagree in a way that respects the ideas and feeling of others</a:t>
          </a:r>
        </a:p>
      </dsp:txBody>
      <dsp:txXfrm>
        <a:off x="5331860" y="2874189"/>
        <a:ext cx="2200986" cy="696449"/>
      </dsp:txXfrm>
    </dsp:sp>
    <dsp:sp modelId="{8F18DCBC-F834-447E-AA2D-FF4A161446E1}">
      <dsp:nvSpPr>
        <dsp:cNvPr id="0" name=""/>
        <dsp:cNvSpPr/>
      </dsp:nvSpPr>
      <dsp:spPr>
        <a:xfrm>
          <a:off x="5199798" y="1118076"/>
          <a:ext cx="114881" cy="490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641"/>
              </a:lnTo>
              <a:lnTo>
                <a:pt x="114881" y="4906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314680" y="1298588"/>
          <a:ext cx="2243906" cy="620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let my body language show my interest and appreciation</a:t>
          </a:r>
        </a:p>
      </dsp:txBody>
      <dsp:txXfrm>
        <a:off x="5332847" y="1316755"/>
        <a:ext cx="2207572" cy="583924"/>
      </dsp:txXfrm>
    </dsp:sp>
    <dsp:sp modelId="{B400CA7E-8B77-4681-B3FE-99D00B5810EE}">
      <dsp:nvSpPr>
        <dsp:cNvPr id="0" name=""/>
        <dsp:cNvSpPr/>
      </dsp:nvSpPr>
      <dsp:spPr>
        <a:xfrm>
          <a:off x="5199798" y="1118076"/>
          <a:ext cx="128387" cy="2946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6867"/>
              </a:lnTo>
              <a:lnTo>
                <a:pt x="128387" y="29468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328186" y="3664946"/>
          <a:ext cx="2252754" cy="799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share power by asking others to expand upon their ideas and share roles</a:t>
          </a:r>
        </a:p>
      </dsp:txBody>
      <dsp:txXfrm>
        <a:off x="5351617" y="3688377"/>
        <a:ext cx="2205892" cy="753132"/>
      </dsp:txXfrm>
    </dsp:sp>
    <dsp:sp modelId="{A0423C1F-888C-430D-960A-5EEEFFE0D9EE}">
      <dsp:nvSpPr>
        <dsp:cNvPr id="0" name=""/>
        <dsp:cNvSpPr/>
      </dsp:nvSpPr>
      <dsp:spPr>
        <a:xfrm>
          <a:off x="5154078" y="1118076"/>
          <a:ext cx="91440" cy="3857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7772"/>
              </a:lnTo>
              <a:lnTo>
                <a:pt x="126220" y="38577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280299" y="4575910"/>
          <a:ext cx="2244909" cy="799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support my ideas and the ideas of others with facts, evidence and examples</a:t>
          </a:r>
        </a:p>
      </dsp:txBody>
      <dsp:txXfrm>
        <a:off x="5303727" y="4599338"/>
        <a:ext cx="2198053" cy="753022"/>
      </dsp:txXfrm>
    </dsp:sp>
    <dsp:sp modelId="{28353B6D-F82F-401F-B693-B8AD55777E2E}">
      <dsp:nvSpPr>
        <dsp:cNvPr id="0" name=""/>
        <dsp:cNvSpPr/>
      </dsp:nvSpPr>
      <dsp:spPr>
        <a:xfrm>
          <a:off x="7628071" y="639539"/>
          <a:ext cx="1842411" cy="531229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Stays on Topic</a:t>
          </a:r>
        </a:p>
      </dsp:txBody>
      <dsp:txXfrm>
        <a:off x="7643630" y="655098"/>
        <a:ext cx="1811293" cy="500111"/>
      </dsp:txXfrm>
    </dsp:sp>
    <dsp:sp modelId="{EDA51936-1867-4AA5-92B8-FACCEDB24610}">
      <dsp:nvSpPr>
        <dsp:cNvPr id="0" name=""/>
        <dsp:cNvSpPr/>
      </dsp:nvSpPr>
      <dsp:spPr>
        <a:xfrm>
          <a:off x="7766592" y="1170769"/>
          <a:ext cx="91440" cy="4471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120"/>
              </a:lnTo>
              <a:lnTo>
                <a:pt x="124203" y="447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7890796" y="1290933"/>
          <a:ext cx="2408579" cy="653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sure my thoughts and ideas match the goal or topic</a:t>
          </a:r>
        </a:p>
      </dsp:txBody>
      <dsp:txXfrm>
        <a:off x="7909948" y="1310085"/>
        <a:ext cx="2370275" cy="615608"/>
      </dsp:txXfrm>
    </dsp:sp>
    <dsp:sp modelId="{1D197A4B-7D55-481D-B3AA-BBB1B5189CED}">
      <dsp:nvSpPr>
        <dsp:cNvPr id="0" name=""/>
        <dsp:cNvSpPr/>
      </dsp:nvSpPr>
      <dsp:spPr>
        <a:xfrm>
          <a:off x="7766592" y="1170769"/>
          <a:ext cx="91440" cy="12498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49824"/>
              </a:lnTo>
              <a:lnTo>
                <a:pt x="90587" y="12498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7857180" y="2061891"/>
          <a:ext cx="2417733" cy="717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bring the conversation back to the topic when it goes off </a:t>
          </a:r>
        </a:p>
      </dsp:txBody>
      <dsp:txXfrm>
        <a:off x="7878192" y="2082903"/>
        <a:ext cx="2375709" cy="675380"/>
      </dsp:txXfrm>
    </dsp:sp>
    <dsp:sp modelId="{0C1ED793-CA65-4A07-82C2-3702722CC6B0}">
      <dsp:nvSpPr>
        <dsp:cNvPr id="0" name=""/>
        <dsp:cNvSpPr/>
      </dsp:nvSpPr>
      <dsp:spPr>
        <a:xfrm>
          <a:off x="7766592" y="1170769"/>
          <a:ext cx="91440" cy="20867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6718"/>
              </a:lnTo>
              <a:lnTo>
                <a:pt x="98254" y="20867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7864847" y="2924890"/>
          <a:ext cx="2471281" cy="665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avoid sidebar talking during the conversation</a:t>
          </a:r>
        </a:p>
      </dsp:txBody>
      <dsp:txXfrm>
        <a:off x="7884330" y="2944373"/>
        <a:ext cx="2432315" cy="626229"/>
      </dsp:txXfrm>
    </dsp:sp>
    <dsp:sp modelId="{56817AB6-CE40-421A-84D9-DB3617CA0373}">
      <dsp:nvSpPr>
        <dsp:cNvPr id="0" name=""/>
        <dsp:cNvSpPr/>
      </dsp:nvSpPr>
      <dsp:spPr>
        <a:xfrm>
          <a:off x="7766592" y="1170769"/>
          <a:ext cx="91440" cy="29176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617"/>
              </a:lnTo>
              <a:lnTo>
                <a:pt x="103532" y="2917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1B5D73-4D16-444C-B0AD-0E1EC23AA53C}">
      <dsp:nvSpPr>
        <dsp:cNvPr id="0" name=""/>
        <dsp:cNvSpPr/>
      </dsp:nvSpPr>
      <dsp:spPr>
        <a:xfrm>
          <a:off x="7870125" y="3744046"/>
          <a:ext cx="2494910" cy="6886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how to paraphrase to make sure I am following and understanding the conversation</a:t>
          </a:r>
        </a:p>
      </dsp:txBody>
      <dsp:txXfrm>
        <a:off x="7890296" y="3764217"/>
        <a:ext cx="2454568" cy="648339"/>
      </dsp:txXfrm>
    </dsp:sp>
    <dsp:sp modelId="{8E77BA00-608A-44DD-BBD4-007855ABD711}">
      <dsp:nvSpPr>
        <dsp:cNvPr id="0" name=""/>
        <dsp:cNvSpPr/>
      </dsp:nvSpPr>
      <dsp:spPr>
        <a:xfrm>
          <a:off x="7766592" y="1170769"/>
          <a:ext cx="91440" cy="37131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3145"/>
              </a:lnTo>
              <a:lnTo>
                <a:pt x="90587" y="37131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A38D-C2E1-4D35-B8E6-7B99334EC133}">
      <dsp:nvSpPr>
        <dsp:cNvPr id="0" name=""/>
        <dsp:cNvSpPr/>
      </dsp:nvSpPr>
      <dsp:spPr>
        <a:xfrm>
          <a:off x="7857180" y="4560000"/>
          <a:ext cx="2502628" cy="6478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summarize the main idea and supporting details of the discussion</a:t>
          </a:r>
        </a:p>
      </dsp:txBody>
      <dsp:txXfrm>
        <a:off x="7876154" y="4578974"/>
        <a:ext cx="2464680" cy="609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98265" y="592363"/>
          <a:ext cx="1951396" cy="56265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Actively Participates</a:t>
          </a:r>
        </a:p>
      </dsp:txBody>
      <dsp:txXfrm>
        <a:off x="114745" y="608843"/>
        <a:ext cx="1918436" cy="529693"/>
      </dsp:txXfrm>
    </dsp:sp>
    <dsp:sp modelId="{55AB2A88-44EB-4964-8F6A-43ACF3D4605E}">
      <dsp:nvSpPr>
        <dsp:cNvPr id="0" name=""/>
        <dsp:cNvSpPr/>
      </dsp:nvSpPr>
      <dsp:spPr>
        <a:xfrm>
          <a:off x="293404" y="1155017"/>
          <a:ext cx="117106" cy="564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4116"/>
              </a:lnTo>
              <a:lnTo>
                <a:pt x="117106" y="5641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10511" y="1283516"/>
          <a:ext cx="2298734" cy="8712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have strategies that help me stay focused and avoid the things that distract me</a:t>
          </a:r>
        </a:p>
      </dsp:txBody>
      <dsp:txXfrm>
        <a:off x="436029" y="1309034"/>
        <a:ext cx="2247698" cy="820199"/>
      </dsp:txXfrm>
    </dsp:sp>
    <dsp:sp modelId="{D155CE55-C30D-4CCD-A3A8-69850F76AF54}">
      <dsp:nvSpPr>
        <dsp:cNvPr id="0" name=""/>
        <dsp:cNvSpPr/>
      </dsp:nvSpPr>
      <dsp:spPr>
        <a:xfrm>
          <a:off x="293404" y="1155017"/>
          <a:ext cx="105403" cy="233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9999"/>
              </a:lnTo>
              <a:lnTo>
                <a:pt x="105403" y="2339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398808" y="3097361"/>
          <a:ext cx="2277749" cy="795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provide useful ideas and research that help the group move forward</a:t>
          </a:r>
        </a:p>
      </dsp:txBody>
      <dsp:txXfrm>
        <a:off x="422102" y="3120655"/>
        <a:ext cx="2231161" cy="748723"/>
      </dsp:txXfrm>
    </dsp:sp>
    <dsp:sp modelId="{8441ED0C-C400-4D20-B236-3749CB2CBDC3}">
      <dsp:nvSpPr>
        <dsp:cNvPr id="0" name=""/>
        <dsp:cNvSpPr/>
      </dsp:nvSpPr>
      <dsp:spPr>
        <a:xfrm>
          <a:off x="293404" y="1155017"/>
          <a:ext cx="131474" cy="1489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9103"/>
              </a:lnTo>
              <a:lnTo>
                <a:pt x="131474" y="14891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24879" y="2262647"/>
          <a:ext cx="2273473" cy="762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sure my group has a long range and short range plans for the work</a:t>
          </a:r>
        </a:p>
      </dsp:txBody>
      <dsp:txXfrm>
        <a:off x="447225" y="2284993"/>
        <a:ext cx="2228781" cy="718255"/>
      </dsp:txXfrm>
    </dsp:sp>
    <dsp:sp modelId="{D62A5623-A590-49C1-B51C-B489EE016744}">
      <dsp:nvSpPr>
        <dsp:cNvPr id="0" name=""/>
        <dsp:cNvSpPr/>
      </dsp:nvSpPr>
      <dsp:spPr>
        <a:xfrm>
          <a:off x="247684" y="1155017"/>
          <a:ext cx="91440" cy="32059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5929"/>
              </a:lnTo>
              <a:lnTo>
                <a:pt x="128238" y="32059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32E86-5B81-4C5D-A7AA-CBB33E978726}">
      <dsp:nvSpPr>
        <dsp:cNvPr id="0" name=""/>
        <dsp:cNvSpPr/>
      </dsp:nvSpPr>
      <dsp:spPr>
        <a:xfrm>
          <a:off x="375923" y="3972187"/>
          <a:ext cx="2282529" cy="7775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actively look for and suggest solutions to problems</a:t>
          </a:r>
        </a:p>
      </dsp:txBody>
      <dsp:txXfrm>
        <a:off x="398696" y="3994960"/>
        <a:ext cx="2236983" cy="731974"/>
      </dsp:txXfrm>
    </dsp:sp>
    <dsp:sp modelId="{3E7BF90F-1619-43D0-8B92-092BD17FC1D0}">
      <dsp:nvSpPr>
        <dsp:cNvPr id="0" name=""/>
        <dsp:cNvSpPr/>
      </dsp:nvSpPr>
      <dsp:spPr>
        <a:xfrm>
          <a:off x="293404" y="1155017"/>
          <a:ext cx="110435" cy="4008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8780"/>
              </a:lnTo>
              <a:lnTo>
                <a:pt x="110435" y="40087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7F39B-54FA-490F-A5F1-62A06A831E7B}">
      <dsp:nvSpPr>
        <dsp:cNvPr id="0" name=""/>
        <dsp:cNvSpPr/>
      </dsp:nvSpPr>
      <dsp:spPr>
        <a:xfrm>
          <a:off x="403840" y="4882471"/>
          <a:ext cx="2224652" cy="562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know my role in the group and make sure I do my job.</a:t>
          </a:r>
        </a:p>
      </dsp:txBody>
      <dsp:txXfrm>
        <a:off x="420320" y="4898951"/>
        <a:ext cx="2191692" cy="529693"/>
      </dsp:txXfrm>
    </dsp:sp>
    <dsp:sp modelId="{0606F975-EA0D-49E8-9A4C-E2D4B5186203}">
      <dsp:nvSpPr>
        <dsp:cNvPr id="0" name=""/>
        <dsp:cNvSpPr/>
      </dsp:nvSpPr>
      <dsp:spPr>
        <a:xfrm>
          <a:off x="2662434" y="591418"/>
          <a:ext cx="2421392" cy="56265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Is Dependable</a:t>
          </a:r>
        </a:p>
      </dsp:txBody>
      <dsp:txXfrm>
        <a:off x="2678914" y="607898"/>
        <a:ext cx="2388432" cy="529693"/>
      </dsp:txXfrm>
    </dsp:sp>
    <dsp:sp modelId="{AFACED90-1065-40F9-AFE5-F968FE1BED0A}">
      <dsp:nvSpPr>
        <dsp:cNvPr id="0" name=""/>
        <dsp:cNvSpPr/>
      </dsp:nvSpPr>
      <dsp:spPr>
        <a:xfrm>
          <a:off x="2904574" y="1154072"/>
          <a:ext cx="181541" cy="5408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820"/>
              </a:lnTo>
              <a:lnTo>
                <a:pt x="181541" y="5408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086115" y="1295681"/>
          <a:ext cx="2153956" cy="798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schedule my time in a way that allows me to meet my deadlines</a:t>
          </a:r>
        </a:p>
      </dsp:txBody>
      <dsp:txXfrm>
        <a:off x="3109500" y="1319066"/>
        <a:ext cx="2107186" cy="751652"/>
      </dsp:txXfrm>
    </dsp:sp>
    <dsp:sp modelId="{21BFA57D-4E31-4350-A745-AE0E23F2FE20}">
      <dsp:nvSpPr>
        <dsp:cNvPr id="0" name=""/>
        <dsp:cNvSpPr/>
      </dsp:nvSpPr>
      <dsp:spPr>
        <a:xfrm>
          <a:off x="2904574" y="1154072"/>
          <a:ext cx="190669" cy="1455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5431"/>
              </a:lnTo>
              <a:lnTo>
                <a:pt x="190669" y="14554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095243" y="2205976"/>
          <a:ext cx="2153956" cy="807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checklists to remember what materials I need to bring</a:t>
          </a:r>
        </a:p>
      </dsp:txBody>
      <dsp:txXfrm>
        <a:off x="3118881" y="2229614"/>
        <a:ext cx="2106680" cy="759778"/>
      </dsp:txXfrm>
    </dsp:sp>
    <dsp:sp modelId="{5C5249E7-640B-467F-BFF0-A6D38845DA32}">
      <dsp:nvSpPr>
        <dsp:cNvPr id="0" name=""/>
        <dsp:cNvSpPr/>
      </dsp:nvSpPr>
      <dsp:spPr>
        <a:xfrm>
          <a:off x="2904574" y="1154072"/>
          <a:ext cx="208548" cy="2284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4510"/>
              </a:lnTo>
              <a:lnTo>
                <a:pt x="208548" y="22845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3113122" y="3128774"/>
          <a:ext cx="2153956" cy="619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make backup plans for when things don’t go well</a:t>
          </a:r>
        </a:p>
      </dsp:txBody>
      <dsp:txXfrm>
        <a:off x="3131270" y="3146922"/>
        <a:ext cx="2117660" cy="583321"/>
      </dsp:txXfrm>
    </dsp:sp>
    <dsp:sp modelId="{25CA5344-8DF7-4315-9DFF-358F76ECFC18}">
      <dsp:nvSpPr>
        <dsp:cNvPr id="0" name=""/>
        <dsp:cNvSpPr/>
      </dsp:nvSpPr>
      <dsp:spPr>
        <a:xfrm>
          <a:off x="2904574" y="1154072"/>
          <a:ext cx="208548" cy="3090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0433"/>
              </a:lnTo>
              <a:lnTo>
                <a:pt x="208548" y="30904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113122" y="3845798"/>
          <a:ext cx="2153956" cy="7974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for help when I see that I may not be able to meet my commitments</a:t>
          </a:r>
        </a:p>
      </dsp:txBody>
      <dsp:txXfrm>
        <a:off x="3136477" y="3869153"/>
        <a:ext cx="2107246" cy="750705"/>
      </dsp:txXfrm>
    </dsp:sp>
    <dsp:sp modelId="{5003224E-77C0-4F1E-8182-4271A252AC01}">
      <dsp:nvSpPr>
        <dsp:cNvPr id="0" name=""/>
        <dsp:cNvSpPr/>
      </dsp:nvSpPr>
      <dsp:spPr>
        <a:xfrm>
          <a:off x="2904574" y="1154072"/>
          <a:ext cx="208548" cy="3987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7666"/>
              </a:lnTo>
              <a:lnTo>
                <a:pt x="208548" y="39876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89848-9661-4F6A-865D-6066F7D004B3}">
      <dsp:nvSpPr>
        <dsp:cNvPr id="0" name=""/>
        <dsp:cNvSpPr/>
      </dsp:nvSpPr>
      <dsp:spPr>
        <a:xfrm>
          <a:off x="3113122" y="4783877"/>
          <a:ext cx="2153956" cy="7157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constantly look for ways to improve </a:t>
          </a:r>
        </a:p>
      </dsp:txBody>
      <dsp:txXfrm>
        <a:off x="3134085" y="4804840"/>
        <a:ext cx="2112030" cy="673798"/>
      </dsp:txXfrm>
    </dsp:sp>
    <dsp:sp modelId="{A5EBC5C2-6641-4814-8FE0-4B646803A014}">
      <dsp:nvSpPr>
        <dsp:cNvPr id="0" name=""/>
        <dsp:cNvSpPr/>
      </dsp:nvSpPr>
      <dsp:spPr>
        <a:xfrm>
          <a:off x="5267016" y="592363"/>
          <a:ext cx="1951396" cy="56265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Encourages Others</a:t>
          </a:r>
        </a:p>
      </dsp:txBody>
      <dsp:txXfrm>
        <a:off x="5283496" y="608843"/>
        <a:ext cx="1918436" cy="529693"/>
      </dsp:txXfrm>
    </dsp:sp>
    <dsp:sp modelId="{81480097-026C-4291-BE30-871E56162BDA}">
      <dsp:nvSpPr>
        <dsp:cNvPr id="0" name=""/>
        <dsp:cNvSpPr/>
      </dsp:nvSpPr>
      <dsp:spPr>
        <a:xfrm>
          <a:off x="5462156" y="1155017"/>
          <a:ext cx="116071" cy="1384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472"/>
              </a:lnTo>
              <a:lnTo>
                <a:pt x="116071" y="13844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578227" y="2156705"/>
          <a:ext cx="2195133" cy="7655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questions to make sure I understand the ideas of my group</a:t>
          </a:r>
        </a:p>
      </dsp:txBody>
      <dsp:txXfrm>
        <a:off x="5600650" y="2179128"/>
        <a:ext cx="2150287" cy="720723"/>
      </dsp:txXfrm>
    </dsp:sp>
    <dsp:sp modelId="{D6A7DC38-C43A-4C89-8FA9-B70217BA481B}">
      <dsp:nvSpPr>
        <dsp:cNvPr id="0" name=""/>
        <dsp:cNvSpPr/>
      </dsp:nvSpPr>
      <dsp:spPr>
        <a:xfrm>
          <a:off x="5462156" y="1155017"/>
          <a:ext cx="115440" cy="2170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0614"/>
              </a:lnTo>
              <a:lnTo>
                <a:pt x="115440" y="21706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577596" y="3023558"/>
          <a:ext cx="2221880" cy="604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am careful to include every  member of the group in discussions</a:t>
          </a:r>
        </a:p>
      </dsp:txBody>
      <dsp:txXfrm>
        <a:off x="5595291" y="3041253"/>
        <a:ext cx="2186490" cy="568759"/>
      </dsp:txXfrm>
    </dsp:sp>
    <dsp:sp modelId="{8F18DCBC-F834-447E-AA2D-FF4A161446E1}">
      <dsp:nvSpPr>
        <dsp:cNvPr id="0" name=""/>
        <dsp:cNvSpPr/>
      </dsp:nvSpPr>
      <dsp:spPr>
        <a:xfrm>
          <a:off x="5462156" y="1155017"/>
          <a:ext cx="120194" cy="519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627"/>
              </a:lnTo>
              <a:lnTo>
                <a:pt x="120194" y="5196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582350" y="1270879"/>
          <a:ext cx="2153956" cy="8075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listen to others and expand on or refine their ideas</a:t>
          </a:r>
        </a:p>
      </dsp:txBody>
      <dsp:txXfrm>
        <a:off x="5606002" y="1294531"/>
        <a:ext cx="2106652" cy="760228"/>
      </dsp:txXfrm>
    </dsp:sp>
    <dsp:sp modelId="{B400CA7E-8B77-4681-B3FE-99D00B5810EE}">
      <dsp:nvSpPr>
        <dsp:cNvPr id="0" name=""/>
        <dsp:cNvSpPr/>
      </dsp:nvSpPr>
      <dsp:spPr>
        <a:xfrm>
          <a:off x="5462156" y="1155017"/>
          <a:ext cx="122354" cy="3003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3188"/>
              </a:lnTo>
              <a:lnTo>
                <a:pt x="122354" y="30031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584510" y="3771578"/>
          <a:ext cx="2197060" cy="773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maintain a positive attitude about the task and group</a:t>
          </a:r>
        </a:p>
      </dsp:txBody>
      <dsp:txXfrm>
        <a:off x="5607158" y="3794226"/>
        <a:ext cx="2151764" cy="727959"/>
      </dsp:txXfrm>
    </dsp:sp>
    <dsp:sp modelId="{A0423C1F-888C-430D-960A-5EEEFFE0D9EE}">
      <dsp:nvSpPr>
        <dsp:cNvPr id="0" name=""/>
        <dsp:cNvSpPr/>
      </dsp:nvSpPr>
      <dsp:spPr>
        <a:xfrm>
          <a:off x="5462156" y="1155017"/>
          <a:ext cx="119383" cy="3930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0945"/>
              </a:lnTo>
              <a:lnTo>
                <a:pt x="119383" y="39309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581539" y="4662366"/>
          <a:ext cx="2211311" cy="84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for and give group members helpful, constructive feedback</a:t>
          </a:r>
        </a:p>
      </dsp:txBody>
      <dsp:txXfrm>
        <a:off x="5606352" y="4687179"/>
        <a:ext cx="2161685" cy="797567"/>
      </dsp:txXfrm>
    </dsp:sp>
    <dsp:sp modelId="{28353B6D-F82F-401F-B693-B8AD55777E2E}">
      <dsp:nvSpPr>
        <dsp:cNvPr id="0" name=""/>
        <dsp:cNvSpPr/>
      </dsp:nvSpPr>
      <dsp:spPr>
        <a:xfrm>
          <a:off x="7754005" y="592363"/>
          <a:ext cx="2686290" cy="562653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Is a Productive Group Member</a:t>
          </a:r>
        </a:p>
      </dsp:txBody>
      <dsp:txXfrm>
        <a:off x="7770485" y="608843"/>
        <a:ext cx="2653330" cy="529693"/>
      </dsp:txXfrm>
    </dsp:sp>
    <dsp:sp modelId="{EDA51936-1867-4AA5-92B8-FACCEDB24610}">
      <dsp:nvSpPr>
        <dsp:cNvPr id="0" name=""/>
        <dsp:cNvSpPr/>
      </dsp:nvSpPr>
      <dsp:spPr>
        <a:xfrm>
          <a:off x="7976914" y="1155017"/>
          <a:ext cx="91440" cy="4735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3568"/>
              </a:lnTo>
              <a:lnTo>
                <a:pt x="107832" y="4735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084747" y="1282290"/>
          <a:ext cx="2619536" cy="692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help the group figure out roles and responsibilities for each person</a:t>
          </a:r>
        </a:p>
      </dsp:txBody>
      <dsp:txXfrm>
        <a:off x="8105032" y="1302575"/>
        <a:ext cx="2578966" cy="652023"/>
      </dsp:txXfrm>
    </dsp:sp>
    <dsp:sp modelId="{1D197A4B-7D55-481D-B3AA-BBB1B5189CED}">
      <dsp:nvSpPr>
        <dsp:cNvPr id="0" name=""/>
        <dsp:cNvSpPr/>
      </dsp:nvSpPr>
      <dsp:spPr>
        <a:xfrm>
          <a:off x="7976914" y="1155017"/>
          <a:ext cx="91440" cy="12002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00219"/>
              </a:lnTo>
              <a:lnTo>
                <a:pt x="107832" y="120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084747" y="2098853"/>
          <a:ext cx="2597543" cy="512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sure that tasks are shared evenly</a:t>
          </a:r>
        </a:p>
      </dsp:txBody>
      <dsp:txXfrm>
        <a:off x="8099765" y="2113871"/>
        <a:ext cx="2567507" cy="482733"/>
      </dsp:txXfrm>
    </dsp:sp>
    <dsp:sp modelId="{0C1ED793-CA65-4A07-82C2-3702722CC6B0}">
      <dsp:nvSpPr>
        <dsp:cNvPr id="0" name=""/>
        <dsp:cNvSpPr/>
      </dsp:nvSpPr>
      <dsp:spPr>
        <a:xfrm>
          <a:off x="7976914" y="1155017"/>
          <a:ext cx="91440" cy="196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3082"/>
              </a:lnTo>
              <a:lnTo>
                <a:pt x="112382" y="19630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089296" y="2765828"/>
          <a:ext cx="2617466" cy="7045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help the group compromise and come to consensus</a:t>
          </a:r>
        </a:p>
      </dsp:txBody>
      <dsp:txXfrm>
        <a:off x="8109931" y="2786463"/>
        <a:ext cx="2576196" cy="663274"/>
      </dsp:txXfrm>
    </dsp:sp>
    <dsp:sp modelId="{B1766223-0E71-46AD-8B42-219C3DE8D9B2}">
      <dsp:nvSpPr>
        <dsp:cNvPr id="0" name=""/>
        <dsp:cNvSpPr/>
      </dsp:nvSpPr>
      <dsp:spPr>
        <a:xfrm>
          <a:off x="7976914" y="1155017"/>
          <a:ext cx="91440" cy="27538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3887"/>
              </a:lnTo>
              <a:lnTo>
                <a:pt x="107832" y="27538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68EFA-1D29-4B23-A236-F14C971828DC}">
      <dsp:nvSpPr>
        <dsp:cNvPr id="0" name=""/>
        <dsp:cNvSpPr/>
      </dsp:nvSpPr>
      <dsp:spPr>
        <a:xfrm>
          <a:off x="8084747" y="3627578"/>
          <a:ext cx="2579962" cy="562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stay on topic so the group doesn’t lose focus on the work.</a:t>
          </a:r>
        </a:p>
      </dsp:txBody>
      <dsp:txXfrm>
        <a:off x="8101227" y="3644058"/>
        <a:ext cx="2547002" cy="5296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26986" y="5480"/>
          <a:ext cx="2044732" cy="668536"/>
        </a:xfrm>
        <a:prstGeom prst="roundRect">
          <a:avLst>
            <a:gd name="adj" fmla="val 10000"/>
          </a:avLst>
        </a:prstGeom>
        <a:solidFill>
          <a:srgbClr val="F86D2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Background Knowledge</a:t>
          </a:r>
        </a:p>
      </dsp:txBody>
      <dsp:txXfrm>
        <a:off x="46567" y="25061"/>
        <a:ext cx="2005570" cy="629374"/>
      </dsp:txXfrm>
    </dsp:sp>
    <dsp:sp modelId="{55AB2A88-44EB-4964-8F6A-43ACF3D4605E}">
      <dsp:nvSpPr>
        <dsp:cNvPr id="0" name=""/>
        <dsp:cNvSpPr/>
      </dsp:nvSpPr>
      <dsp:spPr>
        <a:xfrm>
          <a:off x="231459" y="674017"/>
          <a:ext cx="154193" cy="414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987"/>
              </a:lnTo>
              <a:lnTo>
                <a:pt x="154193" y="4149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385653" y="799481"/>
          <a:ext cx="1953891" cy="579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visualize what I am hearing by drawing or telling about it</a:t>
          </a:r>
        </a:p>
      </dsp:txBody>
      <dsp:txXfrm>
        <a:off x="402613" y="816441"/>
        <a:ext cx="1919971" cy="545126"/>
      </dsp:txXfrm>
    </dsp:sp>
    <dsp:sp modelId="{F9E22586-1E86-4A6D-955B-8688168C1A39}">
      <dsp:nvSpPr>
        <dsp:cNvPr id="0" name=""/>
        <dsp:cNvSpPr/>
      </dsp:nvSpPr>
      <dsp:spPr>
        <a:xfrm>
          <a:off x="231459" y="674017"/>
          <a:ext cx="148449" cy="1169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9307"/>
              </a:lnTo>
              <a:lnTo>
                <a:pt x="148449" y="11693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A860E-F0AE-49B6-99C2-3FA4D9575E0C}">
      <dsp:nvSpPr>
        <dsp:cNvPr id="0" name=""/>
        <dsp:cNvSpPr/>
      </dsp:nvSpPr>
      <dsp:spPr>
        <a:xfrm>
          <a:off x="379909" y="1465744"/>
          <a:ext cx="2017097" cy="7551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/>
            <a:t>I point to, label or match pictures and objects to words I hear or see</a:t>
          </a:r>
        </a:p>
      </dsp:txBody>
      <dsp:txXfrm>
        <a:off x="402027" y="1487862"/>
        <a:ext cx="1972861" cy="710922"/>
      </dsp:txXfrm>
    </dsp:sp>
    <dsp:sp modelId="{19889EEF-D87A-4317-B59C-8A7C77C5BF9D}">
      <dsp:nvSpPr>
        <dsp:cNvPr id="0" name=""/>
        <dsp:cNvSpPr/>
      </dsp:nvSpPr>
      <dsp:spPr>
        <a:xfrm>
          <a:off x="231459" y="674017"/>
          <a:ext cx="149038" cy="2058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8263"/>
              </a:lnTo>
              <a:lnTo>
                <a:pt x="149038" y="2058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8D45D-CB6A-4591-9326-BD5355D997F4}">
      <dsp:nvSpPr>
        <dsp:cNvPr id="0" name=""/>
        <dsp:cNvSpPr/>
      </dsp:nvSpPr>
      <dsp:spPr>
        <a:xfrm>
          <a:off x="380497" y="2339408"/>
          <a:ext cx="2036875" cy="7857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compare and contrast  new things to what I already know</a:t>
          </a:r>
        </a:p>
      </dsp:txBody>
      <dsp:txXfrm>
        <a:off x="403511" y="2362422"/>
        <a:ext cx="1990847" cy="739716"/>
      </dsp:txXfrm>
    </dsp:sp>
    <dsp:sp modelId="{D5321612-3D00-425E-86E8-036FF8D6585A}">
      <dsp:nvSpPr>
        <dsp:cNvPr id="0" name=""/>
        <dsp:cNvSpPr/>
      </dsp:nvSpPr>
      <dsp:spPr>
        <a:xfrm>
          <a:off x="231459" y="674017"/>
          <a:ext cx="149038" cy="290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1301"/>
              </a:lnTo>
              <a:lnTo>
                <a:pt x="149038" y="29013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8B56F-6B08-48F0-A3A6-81DF80750DCE}">
      <dsp:nvSpPr>
        <dsp:cNvPr id="0" name=""/>
        <dsp:cNvSpPr/>
      </dsp:nvSpPr>
      <dsp:spPr>
        <a:xfrm>
          <a:off x="380497" y="3241050"/>
          <a:ext cx="2061659" cy="66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retell in a logical sequence</a:t>
          </a:r>
        </a:p>
      </dsp:txBody>
      <dsp:txXfrm>
        <a:off x="400078" y="3260631"/>
        <a:ext cx="2022497" cy="629374"/>
      </dsp:txXfrm>
    </dsp:sp>
    <dsp:sp modelId="{E1BA17CB-9B84-421F-8F7E-CAF455715B52}">
      <dsp:nvSpPr>
        <dsp:cNvPr id="0" name=""/>
        <dsp:cNvSpPr/>
      </dsp:nvSpPr>
      <dsp:spPr>
        <a:xfrm>
          <a:off x="231459" y="674017"/>
          <a:ext cx="173693" cy="3724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4380"/>
              </a:lnTo>
              <a:lnTo>
                <a:pt x="173693" y="3724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EAD088-23CA-4918-85ED-ADE9CEE1732F}">
      <dsp:nvSpPr>
        <dsp:cNvPr id="0" name=""/>
        <dsp:cNvSpPr/>
      </dsp:nvSpPr>
      <dsp:spPr>
        <a:xfrm>
          <a:off x="405153" y="4015990"/>
          <a:ext cx="2047508" cy="7648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fill in the blank when talking about topics I am familiar with</a:t>
          </a:r>
        </a:p>
      </dsp:txBody>
      <dsp:txXfrm>
        <a:off x="427554" y="4038391"/>
        <a:ext cx="2002706" cy="720010"/>
      </dsp:txXfrm>
    </dsp:sp>
    <dsp:sp modelId="{0606F975-EA0D-49E8-9A4C-E2D4B5186203}">
      <dsp:nvSpPr>
        <dsp:cNvPr id="0" name=""/>
        <dsp:cNvSpPr/>
      </dsp:nvSpPr>
      <dsp:spPr>
        <a:xfrm>
          <a:off x="2404262" y="0"/>
          <a:ext cx="2365161" cy="668536"/>
        </a:xfrm>
        <a:prstGeom prst="roundRect">
          <a:avLst>
            <a:gd name="adj" fmla="val 10000"/>
          </a:avLst>
        </a:prstGeom>
        <a:solidFill>
          <a:srgbClr val="F86D2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  Receptive</a:t>
          </a:r>
        </a:p>
      </dsp:txBody>
      <dsp:txXfrm>
        <a:off x="2423843" y="19581"/>
        <a:ext cx="2325999" cy="629374"/>
      </dsp:txXfrm>
    </dsp:sp>
    <dsp:sp modelId="{672EEF23-5B1C-4350-B1C3-C3328451766B}">
      <dsp:nvSpPr>
        <dsp:cNvPr id="0" name=""/>
        <dsp:cNvSpPr/>
      </dsp:nvSpPr>
      <dsp:spPr>
        <a:xfrm>
          <a:off x="2640778" y="668536"/>
          <a:ext cx="185298" cy="502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249"/>
              </a:lnTo>
              <a:lnTo>
                <a:pt x="185298" y="5022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85AA5-943C-46B0-8EDE-136C9B58BF98}">
      <dsp:nvSpPr>
        <dsp:cNvPr id="0" name=""/>
        <dsp:cNvSpPr/>
      </dsp:nvSpPr>
      <dsp:spPr>
        <a:xfrm>
          <a:off x="2826076" y="836518"/>
          <a:ext cx="2267986" cy="66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imitate or respond appropriately to gestures, expressions and sounds </a:t>
          </a:r>
        </a:p>
      </dsp:txBody>
      <dsp:txXfrm>
        <a:off x="2845657" y="856099"/>
        <a:ext cx="2228824" cy="629374"/>
      </dsp:txXfrm>
    </dsp:sp>
    <dsp:sp modelId="{21BFA57D-4E31-4350-A745-AE0E23F2FE20}">
      <dsp:nvSpPr>
        <dsp:cNvPr id="0" name=""/>
        <dsp:cNvSpPr/>
      </dsp:nvSpPr>
      <dsp:spPr>
        <a:xfrm>
          <a:off x="2640778" y="668536"/>
          <a:ext cx="142822" cy="1280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0018"/>
              </a:lnTo>
              <a:lnTo>
                <a:pt x="142822" y="12800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2783600" y="1624662"/>
          <a:ext cx="2342188" cy="647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distinguish rhythm, sounds and intonation that are the same or different</a:t>
          </a:r>
        </a:p>
      </dsp:txBody>
      <dsp:txXfrm>
        <a:off x="2802573" y="1643635"/>
        <a:ext cx="2304242" cy="609839"/>
      </dsp:txXfrm>
    </dsp:sp>
    <dsp:sp modelId="{3EA892BA-4CD5-4AD0-B0B4-E079BFF0374E}">
      <dsp:nvSpPr>
        <dsp:cNvPr id="0" name=""/>
        <dsp:cNvSpPr/>
      </dsp:nvSpPr>
      <dsp:spPr>
        <a:xfrm>
          <a:off x="2640778" y="668536"/>
          <a:ext cx="142822" cy="2053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3722"/>
              </a:lnTo>
              <a:lnTo>
                <a:pt x="142822" y="20537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FFA5-1260-4B1B-B011-2B1373F80D1B}">
      <dsp:nvSpPr>
        <dsp:cNvPr id="0" name=""/>
        <dsp:cNvSpPr/>
      </dsp:nvSpPr>
      <dsp:spPr>
        <a:xfrm>
          <a:off x="2783600" y="2356596"/>
          <a:ext cx="2369090" cy="73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 fill in the blanks in a conversation even if the  background is noisy</a:t>
          </a:r>
        </a:p>
      </dsp:txBody>
      <dsp:txXfrm>
        <a:off x="2805020" y="2378016"/>
        <a:ext cx="2326250" cy="688485"/>
      </dsp:txXfrm>
    </dsp:sp>
    <dsp:sp modelId="{BA6C8498-1684-4155-85D2-DB641DDE040D}">
      <dsp:nvSpPr>
        <dsp:cNvPr id="0" name=""/>
        <dsp:cNvSpPr/>
      </dsp:nvSpPr>
      <dsp:spPr>
        <a:xfrm>
          <a:off x="2640778" y="668536"/>
          <a:ext cx="172355" cy="2852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2931"/>
              </a:lnTo>
              <a:lnTo>
                <a:pt x="172355" y="28529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FE308-C8C8-4622-9AE3-82B02C4DAE88}">
      <dsp:nvSpPr>
        <dsp:cNvPr id="0" name=""/>
        <dsp:cNvSpPr/>
      </dsp:nvSpPr>
      <dsp:spPr>
        <a:xfrm>
          <a:off x="2813133" y="3187199"/>
          <a:ext cx="2301541" cy="66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repeat and extend patterns for sounds and words</a:t>
          </a:r>
        </a:p>
      </dsp:txBody>
      <dsp:txXfrm>
        <a:off x="2832714" y="3206780"/>
        <a:ext cx="2262379" cy="629374"/>
      </dsp:txXfrm>
    </dsp:sp>
    <dsp:sp modelId="{4E72C405-5C20-445D-8554-E71D09BE2B59}">
      <dsp:nvSpPr>
        <dsp:cNvPr id="0" name=""/>
        <dsp:cNvSpPr/>
      </dsp:nvSpPr>
      <dsp:spPr>
        <a:xfrm>
          <a:off x="2640778" y="668536"/>
          <a:ext cx="140533" cy="3658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8156"/>
              </a:lnTo>
              <a:lnTo>
                <a:pt x="140533" y="36581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2781311" y="3949932"/>
          <a:ext cx="2372662" cy="7535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/>
            <a:t>I respond accurately to statements by telling if I agree or disagree 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</a:p>
      </dsp:txBody>
      <dsp:txXfrm>
        <a:off x="2803381" y="3972002"/>
        <a:ext cx="2328522" cy="709380"/>
      </dsp:txXfrm>
    </dsp:sp>
    <dsp:sp modelId="{043DE68C-E3C6-42ED-8D39-B4AEE1E6B983}">
      <dsp:nvSpPr>
        <dsp:cNvPr id="0" name=""/>
        <dsp:cNvSpPr/>
      </dsp:nvSpPr>
      <dsp:spPr>
        <a:xfrm>
          <a:off x="2640778" y="668536"/>
          <a:ext cx="193556" cy="448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0028"/>
              </a:lnTo>
              <a:lnTo>
                <a:pt x="193556" y="4480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858BD-2F7D-4349-92BE-BFBDA6BD0E34}">
      <dsp:nvSpPr>
        <dsp:cNvPr id="0" name=""/>
        <dsp:cNvSpPr/>
      </dsp:nvSpPr>
      <dsp:spPr>
        <a:xfrm>
          <a:off x="2834334" y="4814297"/>
          <a:ext cx="2299573" cy="668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follow multiple-step directions</a:t>
          </a:r>
        </a:p>
      </dsp:txBody>
      <dsp:txXfrm>
        <a:off x="2853915" y="4833878"/>
        <a:ext cx="2260411" cy="629374"/>
      </dsp:txXfrm>
    </dsp:sp>
    <dsp:sp modelId="{A5EBC5C2-6641-4814-8FE0-4B646803A014}">
      <dsp:nvSpPr>
        <dsp:cNvPr id="0" name=""/>
        <dsp:cNvSpPr/>
      </dsp:nvSpPr>
      <dsp:spPr>
        <a:xfrm>
          <a:off x="5202715" y="847"/>
          <a:ext cx="2450266" cy="668536"/>
        </a:xfrm>
        <a:prstGeom prst="roundRect">
          <a:avLst>
            <a:gd name="adj" fmla="val 10000"/>
          </a:avLst>
        </a:prstGeom>
        <a:solidFill>
          <a:srgbClr val="F86D2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Expressive</a:t>
          </a:r>
          <a:r>
            <a:rPr lang="en-US" sz="3600" b="1" kern="1200" dirty="0">
              <a:solidFill>
                <a:schemeClr val="bg1"/>
              </a:solidFill>
            </a:rPr>
            <a:t> </a:t>
          </a:r>
        </a:p>
      </dsp:txBody>
      <dsp:txXfrm>
        <a:off x="5222296" y="20428"/>
        <a:ext cx="2411104" cy="629374"/>
      </dsp:txXfrm>
    </dsp:sp>
    <dsp:sp modelId="{81480097-026C-4291-BE30-871E56162BDA}">
      <dsp:nvSpPr>
        <dsp:cNvPr id="0" name=""/>
        <dsp:cNvSpPr/>
      </dsp:nvSpPr>
      <dsp:spPr>
        <a:xfrm>
          <a:off x="5447742" y="669384"/>
          <a:ext cx="118189" cy="557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903"/>
              </a:lnTo>
              <a:lnTo>
                <a:pt x="118189" y="5579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565931" y="821542"/>
          <a:ext cx="2253716" cy="811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 can communicate without using words including gestures, expressions, imitation</a:t>
          </a:r>
        </a:p>
      </dsp:txBody>
      <dsp:txXfrm>
        <a:off x="5589699" y="845310"/>
        <a:ext cx="2206180" cy="763953"/>
      </dsp:txXfrm>
    </dsp:sp>
    <dsp:sp modelId="{D6A7DC38-C43A-4C89-8FA9-B70217BA481B}">
      <dsp:nvSpPr>
        <dsp:cNvPr id="0" name=""/>
        <dsp:cNvSpPr/>
      </dsp:nvSpPr>
      <dsp:spPr>
        <a:xfrm>
          <a:off x="5447742" y="669384"/>
          <a:ext cx="102155" cy="136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3353"/>
              </a:lnTo>
              <a:lnTo>
                <a:pt x="102155" y="1363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549897" y="1713778"/>
          <a:ext cx="2234462" cy="6379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imitate correct phrasing and sentence structure</a:t>
          </a:r>
        </a:p>
      </dsp:txBody>
      <dsp:txXfrm>
        <a:off x="5568581" y="1732462"/>
        <a:ext cx="2197094" cy="600549"/>
      </dsp:txXfrm>
    </dsp:sp>
    <dsp:sp modelId="{B400CA7E-8B77-4681-B3FE-99D00B5810EE}">
      <dsp:nvSpPr>
        <dsp:cNvPr id="0" name=""/>
        <dsp:cNvSpPr/>
      </dsp:nvSpPr>
      <dsp:spPr>
        <a:xfrm>
          <a:off x="5447742" y="669384"/>
          <a:ext cx="102155" cy="2057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7685"/>
              </a:lnTo>
              <a:lnTo>
                <a:pt x="102155" y="20576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549897" y="2433250"/>
          <a:ext cx="2287945" cy="5876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visualize a story in order and tell it to someone else</a:t>
          </a:r>
        </a:p>
      </dsp:txBody>
      <dsp:txXfrm>
        <a:off x="5567108" y="2450461"/>
        <a:ext cx="2253523" cy="553214"/>
      </dsp:txXfrm>
    </dsp:sp>
    <dsp:sp modelId="{A0423C1F-888C-430D-960A-5EEEFFE0D9EE}">
      <dsp:nvSpPr>
        <dsp:cNvPr id="0" name=""/>
        <dsp:cNvSpPr/>
      </dsp:nvSpPr>
      <dsp:spPr>
        <a:xfrm>
          <a:off x="5447742" y="669384"/>
          <a:ext cx="102155" cy="2793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3035"/>
              </a:lnTo>
              <a:lnTo>
                <a:pt x="102155" y="2793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549897" y="3138830"/>
          <a:ext cx="2263429" cy="647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remember a song or poem so I can repeat it</a:t>
          </a:r>
        </a:p>
      </dsp:txBody>
      <dsp:txXfrm>
        <a:off x="5568852" y="3157785"/>
        <a:ext cx="2225519" cy="609266"/>
      </dsp:txXfrm>
    </dsp:sp>
    <dsp:sp modelId="{83100F34-30DD-44D2-B69C-A1E33ACDAA89}">
      <dsp:nvSpPr>
        <dsp:cNvPr id="0" name=""/>
        <dsp:cNvSpPr/>
      </dsp:nvSpPr>
      <dsp:spPr>
        <a:xfrm>
          <a:off x="5447742" y="669384"/>
          <a:ext cx="102155" cy="3531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1069"/>
              </a:lnTo>
              <a:lnTo>
                <a:pt x="102155" y="35310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EDEBF-F9B9-4981-AC03-8E656A88A1C6}">
      <dsp:nvSpPr>
        <dsp:cNvPr id="0" name=""/>
        <dsp:cNvSpPr/>
      </dsp:nvSpPr>
      <dsp:spPr>
        <a:xfrm>
          <a:off x="5549897" y="3882450"/>
          <a:ext cx="2323052" cy="636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If I hear a sentence starter I can expand on it</a:t>
          </a:r>
          <a:r>
            <a:rPr lang="en-US" sz="1400" b="1" kern="1200" baseline="0" dirty="0"/>
            <a:t> </a:t>
          </a:r>
          <a:endParaRPr lang="en-US" sz="1400" b="1" kern="1200" dirty="0"/>
        </a:p>
      </dsp:txBody>
      <dsp:txXfrm>
        <a:off x="5568525" y="3901078"/>
        <a:ext cx="2285796" cy="598749"/>
      </dsp:txXfrm>
    </dsp:sp>
    <dsp:sp modelId="{5DDC1AFD-2DE3-4737-9674-347CC3B5A4F5}">
      <dsp:nvSpPr>
        <dsp:cNvPr id="0" name=""/>
        <dsp:cNvSpPr/>
      </dsp:nvSpPr>
      <dsp:spPr>
        <a:xfrm>
          <a:off x="5447742" y="669384"/>
          <a:ext cx="147679" cy="4426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6166"/>
              </a:lnTo>
              <a:lnTo>
                <a:pt x="147679" y="44261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ABD13-40D4-4A77-BE47-7116DC06AD49}">
      <dsp:nvSpPr>
        <dsp:cNvPr id="0" name=""/>
        <dsp:cNvSpPr/>
      </dsp:nvSpPr>
      <dsp:spPr>
        <a:xfrm>
          <a:off x="5595422" y="4634353"/>
          <a:ext cx="2306525" cy="922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participate in conversations by asking and answering questions that match the topic</a:t>
          </a:r>
        </a:p>
      </dsp:txBody>
      <dsp:txXfrm>
        <a:off x="5622438" y="4661369"/>
        <a:ext cx="2252493" cy="868361"/>
      </dsp:txXfrm>
    </dsp:sp>
    <dsp:sp modelId="{28353B6D-F82F-401F-B693-B8AD55777E2E}">
      <dsp:nvSpPr>
        <dsp:cNvPr id="0" name=""/>
        <dsp:cNvSpPr/>
      </dsp:nvSpPr>
      <dsp:spPr>
        <a:xfrm>
          <a:off x="7894404" y="0"/>
          <a:ext cx="2500741" cy="668536"/>
        </a:xfrm>
        <a:prstGeom prst="roundRect">
          <a:avLst>
            <a:gd name="adj" fmla="val 10000"/>
          </a:avLst>
        </a:prstGeom>
        <a:solidFill>
          <a:srgbClr val="F86D2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Vocabulary</a:t>
          </a:r>
        </a:p>
      </dsp:txBody>
      <dsp:txXfrm>
        <a:off x="7913985" y="19581"/>
        <a:ext cx="2461579" cy="629374"/>
      </dsp:txXfrm>
    </dsp:sp>
    <dsp:sp modelId="{9C6E15DA-ED3A-4E1A-8269-7E08AD1B98ED}">
      <dsp:nvSpPr>
        <dsp:cNvPr id="0" name=""/>
        <dsp:cNvSpPr/>
      </dsp:nvSpPr>
      <dsp:spPr>
        <a:xfrm>
          <a:off x="8144478" y="668536"/>
          <a:ext cx="135944" cy="549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919"/>
              </a:lnTo>
              <a:lnTo>
                <a:pt x="135944" y="5499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66F7B-3714-4325-981E-4A1A1E09B733}">
      <dsp:nvSpPr>
        <dsp:cNvPr id="0" name=""/>
        <dsp:cNvSpPr/>
      </dsp:nvSpPr>
      <dsp:spPr>
        <a:xfrm>
          <a:off x="8280422" y="836518"/>
          <a:ext cx="2314066" cy="7638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when it is appropriate to use formal, casual or intimate language</a:t>
          </a:r>
        </a:p>
      </dsp:txBody>
      <dsp:txXfrm>
        <a:off x="8302795" y="858891"/>
        <a:ext cx="2269320" cy="719130"/>
      </dsp:txXfrm>
    </dsp:sp>
    <dsp:sp modelId="{EDA51936-1867-4AA5-92B8-FACCEDB24610}">
      <dsp:nvSpPr>
        <dsp:cNvPr id="0" name=""/>
        <dsp:cNvSpPr/>
      </dsp:nvSpPr>
      <dsp:spPr>
        <a:xfrm>
          <a:off x="8144478" y="668536"/>
          <a:ext cx="135944" cy="1440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821"/>
              </a:lnTo>
              <a:lnTo>
                <a:pt x="135944" y="14408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280422" y="1718224"/>
          <a:ext cx="2406570" cy="7822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categorize words, phrases and idioms that have similar meanings</a:t>
          </a:r>
        </a:p>
      </dsp:txBody>
      <dsp:txXfrm>
        <a:off x="8303334" y="1741136"/>
        <a:ext cx="2360746" cy="736443"/>
      </dsp:txXfrm>
    </dsp:sp>
    <dsp:sp modelId="{1D197A4B-7D55-481D-B3AA-BBB1B5189CED}">
      <dsp:nvSpPr>
        <dsp:cNvPr id="0" name=""/>
        <dsp:cNvSpPr/>
      </dsp:nvSpPr>
      <dsp:spPr>
        <a:xfrm>
          <a:off x="8144478" y="668536"/>
          <a:ext cx="135944" cy="2344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4479"/>
              </a:lnTo>
              <a:lnTo>
                <a:pt x="135944" y="23444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280422" y="2573910"/>
          <a:ext cx="2415096" cy="8782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constantly work on vocabulary by using new words in my own conversations and writing</a:t>
          </a:r>
        </a:p>
      </dsp:txBody>
      <dsp:txXfrm>
        <a:off x="8306144" y="2599632"/>
        <a:ext cx="2363652" cy="826765"/>
      </dsp:txXfrm>
    </dsp:sp>
    <dsp:sp modelId="{8C72554C-8017-401B-B8FA-21420243F1C2}">
      <dsp:nvSpPr>
        <dsp:cNvPr id="0" name=""/>
        <dsp:cNvSpPr/>
      </dsp:nvSpPr>
      <dsp:spPr>
        <a:xfrm>
          <a:off x="8144478" y="668536"/>
          <a:ext cx="135944" cy="3246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298"/>
              </a:lnTo>
              <a:lnTo>
                <a:pt x="135944" y="3246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280422" y="3550261"/>
          <a:ext cx="2423011" cy="729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draw and play games to learn unfamiliar words regularly</a:t>
          </a:r>
        </a:p>
      </dsp:txBody>
      <dsp:txXfrm>
        <a:off x="8301778" y="3571617"/>
        <a:ext cx="2380299" cy="686434"/>
      </dsp:txXfrm>
    </dsp:sp>
    <dsp:sp modelId="{5B95E716-E847-48FB-9BED-33BBE4C245CB}">
      <dsp:nvSpPr>
        <dsp:cNvPr id="0" name=""/>
        <dsp:cNvSpPr/>
      </dsp:nvSpPr>
      <dsp:spPr>
        <a:xfrm>
          <a:off x="8144478" y="668536"/>
          <a:ext cx="195203" cy="4100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0139"/>
              </a:lnTo>
              <a:lnTo>
                <a:pt x="195203" y="41001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A11E9A-65DF-405A-8A1B-6346F9A4A9E0}">
      <dsp:nvSpPr>
        <dsp:cNvPr id="0" name=""/>
        <dsp:cNvSpPr/>
      </dsp:nvSpPr>
      <dsp:spPr>
        <a:xfrm>
          <a:off x="8339681" y="4376933"/>
          <a:ext cx="2342337" cy="783484"/>
        </a:xfrm>
        <a:prstGeom prst="roundRect">
          <a:avLst>
            <a:gd name="adj" fmla="val 10000"/>
          </a:avLst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try to figure out new words by using the words around it, pictures or roots and affixes.</a:t>
          </a:r>
        </a:p>
      </dsp:txBody>
      <dsp:txXfrm>
        <a:off x="8362628" y="4399880"/>
        <a:ext cx="2296443" cy="7375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1231895" y="0"/>
          <a:ext cx="1778460" cy="618973"/>
        </a:xfrm>
        <a:prstGeom prst="roundRect">
          <a:avLst>
            <a:gd name="adj" fmla="val 10000"/>
          </a:avLst>
        </a:prstGeom>
        <a:solidFill>
          <a:srgbClr val="4472C4">
            <a:lumMod val="75000"/>
          </a:srgbClr>
        </a:solidFill>
        <a:ln w="12700" cap="flat" cmpd="sng" algn="ctr">
          <a:solidFill>
            <a:srgbClr val="4472C4">
              <a:lumMod val="5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Applies Problem Solving Skills</a:t>
          </a:r>
        </a:p>
      </dsp:txBody>
      <dsp:txXfrm>
        <a:off x="1250024" y="18129"/>
        <a:ext cx="1742202" cy="582715"/>
      </dsp:txXfrm>
    </dsp:sp>
    <dsp:sp modelId="{55AB2A88-44EB-4964-8F6A-43ACF3D4605E}">
      <dsp:nvSpPr>
        <dsp:cNvPr id="0" name=""/>
        <dsp:cNvSpPr/>
      </dsp:nvSpPr>
      <dsp:spPr>
        <a:xfrm>
          <a:off x="1364021" y="618973"/>
          <a:ext cx="91440" cy="403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3637"/>
              </a:lnTo>
              <a:lnTo>
                <a:pt x="110276" y="4036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1474298" y="750643"/>
          <a:ext cx="2185027" cy="5439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read and restate the problem or steps in my own words </a:t>
          </a:r>
        </a:p>
      </dsp:txBody>
      <dsp:txXfrm>
        <a:off x="1490229" y="766574"/>
        <a:ext cx="2153165" cy="512073"/>
      </dsp:txXfrm>
    </dsp:sp>
    <dsp:sp modelId="{D155CE55-C30D-4CCD-A3A8-69850F76AF54}">
      <dsp:nvSpPr>
        <dsp:cNvPr id="0" name=""/>
        <dsp:cNvSpPr/>
      </dsp:nvSpPr>
      <dsp:spPr>
        <a:xfrm>
          <a:off x="1364021" y="618973"/>
          <a:ext cx="91440" cy="11776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77620"/>
              </a:lnTo>
              <a:lnTo>
                <a:pt x="120774" y="11776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1484795" y="1375274"/>
          <a:ext cx="2185027" cy="842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visualize the structure or patterns of problems and can show it with materials or simple drawings</a:t>
          </a:r>
        </a:p>
      </dsp:txBody>
      <dsp:txXfrm>
        <a:off x="1509475" y="1399954"/>
        <a:ext cx="2135667" cy="793280"/>
      </dsp:txXfrm>
    </dsp:sp>
    <dsp:sp modelId="{E6AD7E9A-5BEA-4DBC-A975-A8A1C9750A4E}">
      <dsp:nvSpPr>
        <dsp:cNvPr id="0" name=""/>
        <dsp:cNvSpPr/>
      </dsp:nvSpPr>
      <dsp:spPr>
        <a:xfrm>
          <a:off x="1364021" y="618973"/>
          <a:ext cx="91440" cy="19558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5816"/>
              </a:lnTo>
              <a:lnTo>
                <a:pt x="129855" y="19558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D91A5-305D-4EB9-844E-04E3996BF5E5}">
      <dsp:nvSpPr>
        <dsp:cNvPr id="0" name=""/>
        <dsp:cNvSpPr/>
      </dsp:nvSpPr>
      <dsp:spPr>
        <a:xfrm>
          <a:off x="1493877" y="2302584"/>
          <a:ext cx="2155920" cy="5444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break complex problems into logical steps</a:t>
          </a:r>
        </a:p>
      </dsp:txBody>
      <dsp:txXfrm>
        <a:off x="1509822" y="2318529"/>
        <a:ext cx="2124030" cy="512522"/>
      </dsp:txXfrm>
    </dsp:sp>
    <dsp:sp modelId="{054809F9-C7E1-48B7-86AB-4FABC67C6243}">
      <dsp:nvSpPr>
        <dsp:cNvPr id="0" name=""/>
        <dsp:cNvSpPr/>
      </dsp:nvSpPr>
      <dsp:spPr>
        <a:xfrm>
          <a:off x="1364021" y="618973"/>
          <a:ext cx="91440" cy="27041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4121"/>
              </a:lnTo>
              <a:lnTo>
                <a:pt x="122685" y="27041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FBE71-A322-4475-A65A-97BF5D71D675}">
      <dsp:nvSpPr>
        <dsp:cNvPr id="0" name=""/>
        <dsp:cNvSpPr/>
      </dsp:nvSpPr>
      <dsp:spPr>
        <a:xfrm>
          <a:off x="1486707" y="2971391"/>
          <a:ext cx="2155920" cy="7034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think of ways to apply strategies to real life situations</a:t>
          </a:r>
        </a:p>
      </dsp:txBody>
      <dsp:txXfrm>
        <a:off x="1507309" y="2991993"/>
        <a:ext cx="2114716" cy="662204"/>
      </dsp:txXfrm>
    </dsp:sp>
    <dsp:sp modelId="{0991E37F-2F18-4829-8E6F-E2D4AECD52AA}">
      <dsp:nvSpPr>
        <dsp:cNvPr id="0" name=""/>
        <dsp:cNvSpPr/>
      </dsp:nvSpPr>
      <dsp:spPr>
        <a:xfrm>
          <a:off x="1409741" y="618973"/>
          <a:ext cx="97416" cy="4094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4142"/>
              </a:lnTo>
              <a:lnTo>
                <a:pt x="97416" y="40941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14CD2-0B3D-4B3E-8885-795498D438A5}">
      <dsp:nvSpPr>
        <dsp:cNvPr id="0" name=""/>
        <dsp:cNvSpPr/>
      </dsp:nvSpPr>
      <dsp:spPr>
        <a:xfrm>
          <a:off x="1507158" y="4426518"/>
          <a:ext cx="2155920" cy="573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estimates and can justify my thinking</a:t>
          </a:r>
        </a:p>
      </dsp:txBody>
      <dsp:txXfrm>
        <a:off x="1523946" y="4443306"/>
        <a:ext cx="2122344" cy="539618"/>
      </dsp:txXfrm>
    </dsp:sp>
    <dsp:sp modelId="{4CCA89A9-8A6B-4844-AABC-7AFA6C6EB0D9}">
      <dsp:nvSpPr>
        <dsp:cNvPr id="0" name=""/>
        <dsp:cNvSpPr/>
      </dsp:nvSpPr>
      <dsp:spPr>
        <a:xfrm>
          <a:off x="1364021" y="618973"/>
          <a:ext cx="91440" cy="34166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6681"/>
              </a:lnTo>
              <a:lnTo>
                <a:pt x="119843" y="34166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FF793-BA6B-47C4-83AA-623CBE3380B6}">
      <dsp:nvSpPr>
        <dsp:cNvPr id="0" name=""/>
        <dsp:cNvSpPr/>
      </dsp:nvSpPr>
      <dsp:spPr>
        <a:xfrm>
          <a:off x="1483864" y="3752146"/>
          <a:ext cx="2155920" cy="567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identify the correct operation and useful data</a:t>
          </a:r>
        </a:p>
      </dsp:txBody>
      <dsp:txXfrm>
        <a:off x="1500471" y="3768753"/>
        <a:ext cx="2122706" cy="533803"/>
      </dsp:txXfrm>
    </dsp:sp>
    <dsp:sp modelId="{90432DF8-EF7E-4D80-9594-D0FD242B424E}">
      <dsp:nvSpPr>
        <dsp:cNvPr id="0" name=""/>
        <dsp:cNvSpPr/>
      </dsp:nvSpPr>
      <dsp:spPr>
        <a:xfrm>
          <a:off x="1409741" y="618973"/>
          <a:ext cx="110350" cy="4772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2673"/>
              </a:lnTo>
              <a:lnTo>
                <a:pt x="110350" y="47726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BB59C-2978-4244-A7BE-7DB2290CFAAC}">
      <dsp:nvSpPr>
        <dsp:cNvPr id="0" name=""/>
        <dsp:cNvSpPr/>
      </dsp:nvSpPr>
      <dsp:spPr>
        <a:xfrm>
          <a:off x="1520092" y="5082160"/>
          <a:ext cx="2157138" cy="618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can identify what number is greater and less than a given number</a:t>
          </a:r>
        </a:p>
      </dsp:txBody>
      <dsp:txXfrm>
        <a:off x="1538221" y="5100289"/>
        <a:ext cx="2120880" cy="582715"/>
      </dsp:txXfrm>
    </dsp:sp>
    <dsp:sp modelId="{0606F975-EA0D-49E8-9A4C-E2D4B5186203}">
      <dsp:nvSpPr>
        <dsp:cNvPr id="0" name=""/>
        <dsp:cNvSpPr/>
      </dsp:nvSpPr>
      <dsp:spPr>
        <a:xfrm>
          <a:off x="3671957" y="38185"/>
          <a:ext cx="2317438" cy="618973"/>
        </a:xfrm>
        <a:prstGeom prst="roundRect">
          <a:avLst>
            <a:gd name="adj" fmla="val 10000"/>
          </a:avLst>
        </a:prstGeom>
        <a:solidFill>
          <a:srgbClr val="4472C4">
            <a:lumMod val="75000"/>
          </a:srgbClr>
        </a:solidFill>
        <a:ln w="12700" cap="flat" cmpd="sng" algn="ctr">
          <a:solidFill>
            <a:srgbClr val="4472C4">
              <a:lumMod val="5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Improves Fluency with Basic Facts</a:t>
          </a:r>
        </a:p>
      </dsp:txBody>
      <dsp:txXfrm>
        <a:off x="3690086" y="56314"/>
        <a:ext cx="2281180" cy="582715"/>
      </dsp:txXfrm>
    </dsp:sp>
    <dsp:sp modelId="{7D9D67F1-A3A3-4DC8-86B2-52C9104BA575}">
      <dsp:nvSpPr>
        <dsp:cNvPr id="0" name=""/>
        <dsp:cNvSpPr/>
      </dsp:nvSpPr>
      <dsp:spPr>
        <a:xfrm>
          <a:off x="3857981" y="657159"/>
          <a:ext cx="91440" cy="53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2753"/>
              </a:lnTo>
              <a:lnTo>
                <a:pt x="136332" y="5327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D71B88-FAF6-47B0-9652-A2A7C6A3BD38}">
      <dsp:nvSpPr>
        <dsp:cNvPr id="0" name=""/>
        <dsp:cNvSpPr/>
      </dsp:nvSpPr>
      <dsp:spPr>
        <a:xfrm>
          <a:off x="3994314" y="771923"/>
          <a:ext cx="2363143" cy="835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demonstrate how to count on, and compose or decompose combinations of 5s and 10s without counting</a:t>
          </a:r>
        </a:p>
      </dsp:txBody>
      <dsp:txXfrm>
        <a:off x="4018799" y="796408"/>
        <a:ext cx="2314173" cy="787009"/>
      </dsp:txXfrm>
    </dsp:sp>
    <dsp:sp modelId="{21BFA57D-4E31-4350-A745-AE0E23F2FE20}">
      <dsp:nvSpPr>
        <dsp:cNvPr id="0" name=""/>
        <dsp:cNvSpPr/>
      </dsp:nvSpPr>
      <dsp:spPr>
        <a:xfrm>
          <a:off x="3857981" y="657159"/>
          <a:ext cx="91440" cy="13313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31394"/>
              </a:lnTo>
              <a:lnTo>
                <a:pt x="136332" y="13313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994314" y="1681586"/>
          <a:ext cx="2363143" cy="6139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do skip counting, doubles and doubles plus without counting</a:t>
          </a:r>
        </a:p>
      </dsp:txBody>
      <dsp:txXfrm>
        <a:off x="4012296" y="1699568"/>
        <a:ext cx="2327179" cy="577971"/>
      </dsp:txXfrm>
    </dsp:sp>
    <dsp:sp modelId="{3EA892BA-4CD5-4AD0-B0B4-E079BFF0374E}">
      <dsp:nvSpPr>
        <dsp:cNvPr id="0" name=""/>
        <dsp:cNvSpPr/>
      </dsp:nvSpPr>
      <dsp:spPr>
        <a:xfrm>
          <a:off x="3857981" y="657159"/>
          <a:ext cx="91440" cy="22179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7907"/>
              </a:lnTo>
              <a:lnTo>
                <a:pt x="132074" y="22179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FFA5-1260-4B1B-B011-2B1373F80D1B}">
      <dsp:nvSpPr>
        <dsp:cNvPr id="0" name=""/>
        <dsp:cNvSpPr/>
      </dsp:nvSpPr>
      <dsp:spPr>
        <a:xfrm>
          <a:off x="3990055" y="2375907"/>
          <a:ext cx="2363143" cy="998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see a quick image of arrays and create more than 1 equation showing how many I saw, without counting</a:t>
          </a:r>
        </a:p>
      </dsp:txBody>
      <dsp:txXfrm>
        <a:off x="4019295" y="2405147"/>
        <a:ext cx="2304663" cy="939838"/>
      </dsp:txXfrm>
    </dsp:sp>
    <dsp:sp modelId="{A7ED367F-ED6B-4412-9693-81B0AF507F22}">
      <dsp:nvSpPr>
        <dsp:cNvPr id="0" name=""/>
        <dsp:cNvSpPr/>
      </dsp:nvSpPr>
      <dsp:spPr>
        <a:xfrm>
          <a:off x="3903701" y="657159"/>
          <a:ext cx="129038" cy="3122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2744"/>
              </a:lnTo>
              <a:lnTo>
                <a:pt x="129038" y="31227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6B73E-4454-4317-9184-49B7820EAF2C}">
      <dsp:nvSpPr>
        <dsp:cNvPr id="0" name=""/>
        <dsp:cNvSpPr/>
      </dsp:nvSpPr>
      <dsp:spPr>
        <a:xfrm>
          <a:off x="4032740" y="3482676"/>
          <a:ext cx="2363143" cy="5944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can explain and apply place value with fractions and whole numbers</a:t>
          </a:r>
        </a:p>
      </dsp:txBody>
      <dsp:txXfrm>
        <a:off x="4050151" y="3500087"/>
        <a:ext cx="2328321" cy="559634"/>
      </dsp:txXfrm>
    </dsp:sp>
    <dsp:sp modelId="{E2ACE6A0-77BC-4327-A910-B29F66608FB4}">
      <dsp:nvSpPr>
        <dsp:cNvPr id="0" name=""/>
        <dsp:cNvSpPr/>
      </dsp:nvSpPr>
      <dsp:spPr>
        <a:xfrm>
          <a:off x="3903701" y="657159"/>
          <a:ext cx="129038" cy="3795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315"/>
              </a:lnTo>
              <a:lnTo>
                <a:pt x="129038" y="37953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A68F7-9A2F-4FA2-93A4-1052F929B152}">
      <dsp:nvSpPr>
        <dsp:cNvPr id="0" name=""/>
        <dsp:cNvSpPr/>
      </dsp:nvSpPr>
      <dsp:spPr>
        <a:xfrm>
          <a:off x="4032740" y="4166958"/>
          <a:ext cx="2363143" cy="57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</a:t>
          </a:r>
          <a:r>
            <a:rPr lang="en-US" sz="1400" b="1" kern="1200" baseline="0" dirty="0"/>
            <a:t> do mental math daily to practice composing and decomposing numbers </a:t>
          </a:r>
          <a:endParaRPr lang="en-US" sz="1400" b="1" kern="1200" dirty="0"/>
        </a:p>
      </dsp:txBody>
      <dsp:txXfrm>
        <a:off x="4049465" y="4183683"/>
        <a:ext cx="2329693" cy="537584"/>
      </dsp:txXfrm>
    </dsp:sp>
    <dsp:sp modelId="{C2B90D5B-79CB-4623-9E80-A71BAF407848}">
      <dsp:nvSpPr>
        <dsp:cNvPr id="0" name=""/>
        <dsp:cNvSpPr/>
      </dsp:nvSpPr>
      <dsp:spPr>
        <a:xfrm>
          <a:off x="3903701" y="657159"/>
          <a:ext cx="129038" cy="4490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90219"/>
              </a:lnTo>
              <a:lnTo>
                <a:pt x="129038" y="449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75623-3650-40D2-8ECA-6B04D0DB3E7E}">
      <dsp:nvSpPr>
        <dsp:cNvPr id="0" name=""/>
        <dsp:cNvSpPr/>
      </dsp:nvSpPr>
      <dsp:spPr>
        <a:xfrm>
          <a:off x="4032740" y="4829990"/>
          <a:ext cx="2363143" cy="6347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play math games regularly and can name the strategies I am using</a:t>
          </a:r>
        </a:p>
      </dsp:txBody>
      <dsp:txXfrm>
        <a:off x="4051332" y="4848582"/>
        <a:ext cx="2325959" cy="597592"/>
      </dsp:txXfrm>
    </dsp:sp>
    <dsp:sp modelId="{A5EBC5C2-6641-4814-8FE0-4B646803A014}">
      <dsp:nvSpPr>
        <dsp:cNvPr id="0" name=""/>
        <dsp:cNvSpPr/>
      </dsp:nvSpPr>
      <dsp:spPr>
        <a:xfrm>
          <a:off x="6401147" y="43310"/>
          <a:ext cx="2160788" cy="61897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Shows Persistence</a:t>
          </a:r>
        </a:p>
      </dsp:txBody>
      <dsp:txXfrm>
        <a:off x="6419276" y="61439"/>
        <a:ext cx="2124530" cy="582715"/>
      </dsp:txXfrm>
    </dsp:sp>
    <dsp:sp modelId="{81480097-026C-4291-BE30-871E56162BDA}">
      <dsp:nvSpPr>
        <dsp:cNvPr id="0" name=""/>
        <dsp:cNvSpPr/>
      </dsp:nvSpPr>
      <dsp:spPr>
        <a:xfrm>
          <a:off x="6617225" y="662284"/>
          <a:ext cx="110417" cy="599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996"/>
              </a:lnTo>
              <a:lnTo>
                <a:pt x="110417" y="5999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6727643" y="801454"/>
          <a:ext cx="2040999" cy="9216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When I want to quit I try to do a few more problems or try one more way</a:t>
          </a:r>
        </a:p>
      </dsp:txBody>
      <dsp:txXfrm>
        <a:off x="6754637" y="828448"/>
        <a:ext cx="1987011" cy="867664"/>
      </dsp:txXfrm>
    </dsp:sp>
    <dsp:sp modelId="{D6A7DC38-C43A-4C89-8FA9-B70217BA481B}">
      <dsp:nvSpPr>
        <dsp:cNvPr id="0" name=""/>
        <dsp:cNvSpPr/>
      </dsp:nvSpPr>
      <dsp:spPr>
        <a:xfrm>
          <a:off x="6617225" y="662284"/>
          <a:ext cx="96007" cy="1447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656"/>
              </a:lnTo>
              <a:lnTo>
                <a:pt x="96007" y="14476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6713233" y="1811669"/>
          <a:ext cx="2040999" cy="596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set personal goals and visually track my own progress</a:t>
          </a:r>
        </a:p>
      </dsp:txBody>
      <dsp:txXfrm>
        <a:off x="6730705" y="1829141"/>
        <a:ext cx="2006055" cy="561598"/>
      </dsp:txXfrm>
    </dsp:sp>
    <dsp:sp modelId="{F0760859-7039-49CA-8AC3-2DAA48FEE74B}">
      <dsp:nvSpPr>
        <dsp:cNvPr id="0" name=""/>
        <dsp:cNvSpPr/>
      </dsp:nvSpPr>
      <dsp:spPr>
        <a:xfrm>
          <a:off x="6571505" y="662284"/>
          <a:ext cx="91440" cy="22414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1474"/>
              </a:lnTo>
              <a:lnTo>
                <a:pt x="132557" y="22414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17062-F655-4D16-8D4E-F7EFF0DE2808}">
      <dsp:nvSpPr>
        <dsp:cNvPr id="0" name=""/>
        <dsp:cNvSpPr/>
      </dsp:nvSpPr>
      <dsp:spPr>
        <a:xfrm>
          <a:off x="6704062" y="2470610"/>
          <a:ext cx="2040999" cy="8662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give myself frequent breaks and then get right back to work to maintain energy and focus</a:t>
          </a:r>
        </a:p>
      </dsp:txBody>
      <dsp:txXfrm>
        <a:off x="6729435" y="2495983"/>
        <a:ext cx="1990253" cy="815551"/>
      </dsp:txXfrm>
    </dsp:sp>
    <dsp:sp modelId="{BA0C348D-1681-427E-BA51-02F653A1828A}">
      <dsp:nvSpPr>
        <dsp:cNvPr id="0" name=""/>
        <dsp:cNvSpPr/>
      </dsp:nvSpPr>
      <dsp:spPr>
        <a:xfrm>
          <a:off x="6617225" y="662284"/>
          <a:ext cx="96007" cy="3100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0610"/>
              </a:lnTo>
              <a:lnTo>
                <a:pt x="96007" y="31006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2C510-BDD6-4AA0-B4DB-F732CBBD5E23}">
      <dsp:nvSpPr>
        <dsp:cNvPr id="0" name=""/>
        <dsp:cNvSpPr/>
      </dsp:nvSpPr>
      <dsp:spPr>
        <a:xfrm>
          <a:off x="6713233" y="3405966"/>
          <a:ext cx="2040999" cy="713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try multiple ways of getting my work done when I am stuck</a:t>
          </a:r>
        </a:p>
      </dsp:txBody>
      <dsp:txXfrm>
        <a:off x="6734141" y="3426874"/>
        <a:ext cx="1999183" cy="672040"/>
      </dsp:txXfrm>
    </dsp:sp>
    <dsp:sp modelId="{9A295D3B-0D3A-48CD-9F7B-8F6374A91821}">
      <dsp:nvSpPr>
        <dsp:cNvPr id="0" name=""/>
        <dsp:cNvSpPr/>
      </dsp:nvSpPr>
      <dsp:spPr>
        <a:xfrm>
          <a:off x="6617225" y="662284"/>
          <a:ext cx="100593" cy="3841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1673"/>
              </a:lnTo>
              <a:lnTo>
                <a:pt x="100593" y="38416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A9E3F-8001-4E35-8167-A8754463D2D6}">
      <dsp:nvSpPr>
        <dsp:cNvPr id="0" name=""/>
        <dsp:cNvSpPr/>
      </dsp:nvSpPr>
      <dsp:spPr>
        <a:xfrm>
          <a:off x="6717819" y="4194471"/>
          <a:ext cx="2040999" cy="618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for help or resources when I am stuck</a:t>
          </a:r>
        </a:p>
      </dsp:txBody>
      <dsp:txXfrm>
        <a:off x="6735948" y="4212600"/>
        <a:ext cx="2004741" cy="582715"/>
      </dsp:txXfrm>
    </dsp:sp>
    <dsp:sp modelId="{28353B6D-F82F-401F-B693-B8AD55777E2E}">
      <dsp:nvSpPr>
        <dsp:cNvPr id="0" name=""/>
        <dsp:cNvSpPr/>
      </dsp:nvSpPr>
      <dsp:spPr>
        <a:xfrm>
          <a:off x="8839025" y="58778"/>
          <a:ext cx="2066283" cy="61897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Self-Monitors </a:t>
          </a:r>
        </a:p>
      </dsp:txBody>
      <dsp:txXfrm>
        <a:off x="8857154" y="76907"/>
        <a:ext cx="2030025" cy="582715"/>
      </dsp:txXfrm>
    </dsp:sp>
    <dsp:sp modelId="{1D197A4B-7D55-481D-B3AA-BBB1B5189CED}">
      <dsp:nvSpPr>
        <dsp:cNvPr id="0" name=""/>
        <dsp:cNvSpPr/>
      </dsp:nvSpPr>
      <dsp:spPr>
        <a:xfrm>
          <a:off x="8999933" y="677752"/>
          <a:ext cx="91440" cy="4521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2151"/>
              </a:lnTo>
              <a:lnTo>
                <a:pt x="133963" y="4521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9133896" y="813747"/>
          <a:ext cx="2364935" cy="632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see the real-life reasons for using math skills and can explain them </a:t>
          </a:r>
        </a:p>
      </dsp:txBody>
      <dsp:txXfrm>
        <a:off x="9152416" y="832267"/>
        <a:ext cx="2327895" cy="595272"/>
      </dsp:txXfrm>
    </dsp:sp>
    <dsp:sp modelId="{0C1ED793-CA65-4A07-82C2-3702722CC6B0}">
      <dsp:nvSpPr>
        <dsp:cNvPr id="0" name=""/>
        <dsp:cNvSpPr/>
      </dsp:nvSpPr>
      <dsp:spPr>
        <a:xfrm>
          <a:off x="8999933" y="677752"/>
          <a:ext cx="91440" cy="14245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24571"/>
              </a:lnTo>
              <a:lnTo>
                <a:pt x="131140" y="14245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9131074" y="1597746"/>
          <a:ext cx="2364935" cy="1009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finishing first is not as important as doing good work, so I check my work for accuracy before the teacher checks it</a:t>
          </a:r>
        </a:p>
      </dsp:txBody>
      <dsp:txXfrm>
        <a:off x="9160631" y="1627303"/>
        <a:ext cx="2305821" cy="950042"/>
      </dsp:txXfrm>
    </dsp:sp>
    <dsp:sp modelId="{8C72554C-8017-401B-B8FA-21420243F1C2}">
      <dsp:nvSpPr>
        <dsp:cNvPr id="0" name=""/>
        <dsp:cNvSpPr/>
      </dsp:nvSpPr>
      <dsp:spPr>
        <a:xfrm>
          <a:off x="8999933" y="677752"/>
          <a:ext cx="91440" cy="24321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32165"/>
              </a:lnTo>
              <a:lnTo>
                <a:pt x="134924" y="24321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9134857" y="2695898"/>
          <a:ext cx="2364935" cy="8280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ask for modeling, guided practice and feedback to check my own skills and accuracy</a:t>
          </a:r>
        </a:p>
      </dsp:txBody>
      <dsp:txXfrm>
        <a:off x="9159109" y="2720150"/>
        <a:ext cx="2316431" cy="779534"/>
      </dsp:txXfrm>
    </dsp:sp>
    <dsp:sp modelId="{79F5AEF9-C9FD-4D4E-A98F-6D3AD851C659}">
      <dsp:nvSpPr>
        <dsp:cNvPr id="0" name=""/>
        <dsp:cNvSpPr/>
      </dsp:nvSpPr>
      <dsp:spPr>
        <a:xfrm>
          <a:off x="8999933" y="677752"/>
          <a:ext cx="91440" cy="33777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77783"/>
              </a:lnTo>
              <a:lnTo>
                <a:pt x="134924" y="33777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DEA44-6CFD-4EB0-B3A4-C0F96775F0F3}">
      <dsp:nvSpPr>
        <dsp:cNvPr id="0" name=""/>
        <dsp:cNvSpPr/>
      </dsp:nvSpPr>
      <dsp:spPr>
        <a:xfrm>
          <a:off x="9134857" y="3602181"/>
          <a:ext cx="2364935" cy="906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explain which strategies work best for me and explain my reasoning when solving problems</a:t>
          </a:r>
        </a:p>
      </dsp:txBody>
      <dsp:txXfrm>
        <a:off x="9161414" y="3628738"/>
        <a:ext cx="2311821" cy="853596"/>
      </dsp:txXfrm>
    </dsp:sp>
    <dsp:sp modelId="{7E74C2E4-5745-4817-B6B5-878FC823CD06}">
      <dsp:nvSpPr>
        <dsp:cNvPr id="0" name=""/>
        <dsp:cNvSpPr/>
      </dsp:nvSpPr>
      <dsp:spPr>
        <a:xfrm>
          <a:off x="8999933" y="677752"/>
          <a:ext cx="91440" cy="42883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88359"/>
              </a:lnTo>
              <a:lnTo>
                <a:pt x="134933" y="42883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36BB0-6EE2-4DCA-B79A-18E45634AB4D}">
      <dsp:nvSpPr>
        <dsp:cNvPr id="0" name=""/>
        <dsp:cNvSpPr/>
      </dsp:nvSpPr>
      <dsp:spPr>
        <a:xfrm>
          <a:off x="9134867" y="4606274"/>
          <a:ext cx="2364935" cy="719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give myself quizzes on hard math skills and concepts weekly to check what I know</a:t>
          </a:r>
        </a:p>
      </dsp:txBody>
      <dsp:txXfrm>
        <a:off x="9155946" y="4627353"/>
        <a:ext cx="2322777" cy="6775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95988" y="397709"/>
          <a:ext cx="2192887" cy="551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Encoding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(Takes in Information) </a:t>
          </a:r>
        </a:p>
      </dsp:txBody>
      <dsp:txXfrm>
        <a:off x="112130" y="413851"/>
        <a:ext cx="2160603" cy="518833"/>
      </dsp:txXfrm>
    </dsp:sp>
    <dsp:sp modelId="{55AB2A88-44EB-4964-8F6A-43ACF3D4605E}">
      <dsp:nvSpPr>
        <dsp:cNvPr id="0" name=""/>
        <dsp:cNvSpPr/>
      </dsp:nvSpPr>
      <dsp:spPr>
        <a:xfrm>
          <a:off x="315277" y="948827"/>
          <a:ext cx="150297" cy="402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619"/>
              </a:lnTo>
              <a:lnTo>
                <a:pt x="150297" y="4026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65574" y="1056074"/>
          <a:ext cx="2109793" cy="590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how to calm myself down to relieve stress</a:t>
          </a:r>
        </a:p>
      </dsp:txBody>
      <dsp:txXfrm>
        <a:off x="482876" y="1073376"/>
        <a:ext cx="2075189" cy="556139"/>
      </dsp:txXfrm>
    </dsp:sp>
    <dsp:sp modelId="{D155CE55-C30D-4CCD-A3A8-69850F76AF54}">
      <dsp:nvSpPr>
        <dsp:cNvPr id="0" name=""/>
        <dsp:cNvSpPr/>
      </dsp:nvSpPr>
      <dsp:spPr>
        <a:xfrm>
          <a:off x="315277" y="948827"/>
          <a:ext cx="148657" cy="1173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3784"/>
              </a:lnTo>
              <a:lnTo>
                <a:pt x="148657" y="11737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463934" y="1750202"/>
          <a:ext cx="2109793" cy="7448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the purpose for the task before I start</a:t>
          </a:r>
        </a:p>
      </dsp:txBody>
      <dsp:txXfrm>
        <a:off x="485749" y="1772017"/>
        <a:ext cx="2066163" cy="701189"/>
      </dsp:txXfrm>
    </dsp:sp>
    <dsp:sp modelId="{E6AD7E9A-5BEA-4DBC-A975-A8A1C9750A4E}">
      <dsp:nvSpPr>
        <dsp:cNvPr id="0" name=""/>
        <dsp:cNvSpPr/>
      </dsp:nvSpPr>
      <dsp:spPr>
        <a:xfrm>
          <a:off x="315277" y="948827"/>
          <a:ext cx="140994" cy="1952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2676"/>
              </a:lnTo>
              <a:lnTo>
                <a:pt x="140994" y="19526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D91A5-305D-4EB9-844E-04E3996BF5E5}">
      <dsp:nvSpPr>
        <dsp:cNvPr id="0" name=""/>
        <dsp:cNvSpPr/>
      </dsp:nvSpPr>
      <dsp:spPr>
        <a:xfrm>
          <a:off x="456271" y="2553633"/>
          <a:ext cx="2109793" cy="695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I use my imagination to create mental images</a:t>
          </a:r>
          <a:endParaRPr lang="en-US" sz="1400" b="1" i="1" kern="1200" dirty="0"/>
        </a:p>
      </dsp:txBody>
      <dsp:txXfrm>
        <a:off x="476649" y="2574011"/>
        <a:ext cx="2069037" cy="654986"/>
      </dsp:txXfrm>
    </dsp:sp>
    <dsp:sp modelId="{0991E37F-2F18-4829-8E6F-E2D4AECD52AA}">
      <dsp:nvSpPr>
        <dsp:cNvPr id="0" name=""/>
        <dsp:cNvSpPr/>
      </dsp:nvSpPr>
      <dsp:spPr>
        <a:xfrm>
          <a:off x="315277" y="948827"/>
          <a:ext cx="134875" cy="352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2128"/>
              </a:lnTo>
              <a:lnTo>
                <a:pt x="134875" y="35221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14CD2-0B3D-4B3E-8885-795498D438A5}">
      <dsp:nvSpPr>
        <dsp:cNvPr id="0" name=""/>
        <dsp:cNvSpPr/>
      </dsp:nvSpPr>
      <dsp:spPr>
        <a:xfrm>
          <a:off x="450152" y="4175584"/>
          <a:ext cx="2109793" cy="590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block out things that are distracting me</a:t>
          </a:r>
        </a:p>
      </dsp:txBody>
      <dsp:txXfrm>
        <a:off x="467454" y="4192886"/>
        <a:ext cx="2075189" cy="556139"/>
      </dsp:txXfrm>
    </dsp:sp>
    <dsp:sp modelId="{8441ED0C-C400-4D20-B236-3749CB2CBDC3}">
      <dsp:nvSpPr>
        <dsp:cNvPr id="0" name=""/>
        <dsp:cNvSpPr/>
      </dsp:nvSpPr>
      <dsp:spPr>
        <a:xfrm>
          <a:off x="315277" y="948827"/>
          <a:ext cx="125466" cy="2729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9750"/>
              </a:lnTo>
              <a:lnTo>
                <a:pt x="125466" y="27297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40743" y="3317769"/>
          <a:ext cx="2109793" cy="721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compare new information to what I’ve seen or heard before</a:t>
          </a:r>
          <a:endParaRPr lang="en-US" sz="1400" b="1" kern="1200" dirty="0"/>
        </a:p>
      </dsp:txBody>
      <dsp:txXfrm>
        <a:off x="461878" y="3338904"/>
        <a:ext cx="2067523" cy="679347"/>
      </dsp:txXfrm>
    </dsp:sp>
    <dsp:sp modelId="{628BA1B3-8897-49FC-9EE5-7C715CF14C2F}">
      <dsp:nvSpPr>
        <dsp:cNvPr id="0" name=""/>
        <dsp:cNvSpPr/>
      </dsp:nvSpPr>
      <dsp:spPr>
        <a:xfrm>
          <a:off x="315277" y="948827"/>
          <a:ext cx="98474" cy="4278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8780"/>
              </a:lnTo>
              <a:lnTo>
                <a:pt x="98474" y="42787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1E0604-856C-4F41-8EDD-B81E62330AEC}">
      <dsp:nvSpPr>
        <dsp:cNvPr id="0" name=""/>
        <dsp:cNvSpPr/>
      </dsp:nvSpPr>
      <dsp:spPr>
        <a:xfrm>
          <a:off x="413752" y="4861847"/>
          <a:ext cx="2119370" cy="7315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stay </a:t>
          </a:r>
          <a:r>
            <a:rPr lang="en-US" sz="1400" b="1" kern="1200" dirty="0"/>
            <a:t>focused on one task at a time when the work is hard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35177" y="4883272"/>
        <a:ext cx="2076520" cy="688670"/>
      </dsp:txXfrm>
    </dsp:sp>
    <dsp:sp modelId="{0606F975-EA0D-49E8-9A4C-E2D4B5186203}">
      <dsp:nvSpPr>
        <dsp:cNvPr id="0" name=""/>
        <dsp:cNvSpPr/>
      </dsp:nvSpPr>
      <dsp:spPr>
        <a:xfrm>
          <a:off x="2640940" y="396783"/>
          <a:ext cx="2371746" cy="551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Working Memory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(Processes Information)</a:t>
          </a:r>
        </a:p>
      </dsp:txBody>
      <dsp:txXfrm>
        <a:off x="2657082" y="412925"/>
        <a:ext cx="2339462" cy="518833"/>
      </dsp:txXfrm>
    </dsp:sp>
    <dsp:sp modelId="{AFACED90-1065-40F9-AFE5-F968FE1BED0A}">
      <dsp:nvSpPr>
        <dsp:cNvPr id="0" name=""/>
        <dsp:cNvSpPr/>
      </dsp:nvSpPr>
      <dsp:spPr>
        <a:xfrm>
          <a:off x="2878115" y="947901"/>
          <a:ext cx="177819" cy="50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346"/>
              </a:lnTo>
              <a:lnTo>
                <a:pt x="177819" y="5003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055934" y="1086606"/>
          <a:ext cx="2109793" cy="723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look for patterns like main idea/details, sequence and cause/effect</a:t>
          </a:r>
        </a:p>
      </dsp:txBody>
      <dsp:txXfrm>
        <a:off x="3077118" y="1107790"/>
        <a:ext cx="2067425" cy="680913"/>
      </dsp:txXfrm>
    </dsp:sp>
    <dsp:sp modelId="{21BFA57D-4E31-4350-A745-AE0E23F2FE20}">
      <dsp:nvSpPr>
        <dsp:cNvPr id="0" name=""/>
        <dsp:cNvSpPr/>
      </dsp:nvSpPr>
      <dsp:spPr>
        <a:xfrm>
          <a:off x="2878115" y="947901"/>
          <a:ext cx="174821" cy="1428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8764"/>
              </a:lnTo>
              <a:lnTo>
                <a:pt x="174821" y="14287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052936" y="1919467"/>
          <a:ext cx="2109793" cy="9143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start with a few important ideas and then  add to and improve my ideas or work</a:t>
          </a:r>
          <a:r>
            <a:rPr lang="en-US" sz="1400" b="1" kern="1200" dirty="0"/>
            <a:t>  </a:t>
          </a:r>
        </a:p>
      </dsp:txBody>
      <dsp:txXfrm>
        <a:off x="3079718" y="1946249"/>
        <a:ext cx="2056229" cy="860834"/>
      </dsp:txXfrm>
    </dsp:sp>
    <dsp:sp modelId="{5C5249E7-640B-467F-BFF0-A6D38845DA32}">
      <dsp:nvSpPr>
        <dsp:cNvPr id="0" name=""/>
        <dsp:cNvSpPr/>
      </dsp:nvSpPr>
      <dsp:spPr>
        <a:xfrm>
          <a:off x="2878115" y="947901"/>
          <a:ext cx="204272" cy="2319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9374"/>
              </a:lnTo>
              <a:lnTo>
                <a:pt x="204272" y="23193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3082388" y="2947236"/>
          <a:ext cx="2109793" cy="640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balance my work time with short breaks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3101135" y="2965983"/>
        <a:ext cx="2072299" cy="602585"/>
      </dsp:txXfrm>
    </dsp:sp>
    <dsp:sp modelId="{25CA5344-8DF7-4315-9DFF-358F76ECFC18}">
      <dsp:nvSpPr>
        <dsp:cNvPr id="0" name=""/>
        <dsp:cNvSpPr/>
      </dsp:nvSpPr>
      <dsp:spPr>
        <a:xfrm>
          <a:off x="2878115" y="947901"/>
          <a:ext cx="204272" cy="30869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6949"/>
              </a:lnTo>
              <a:lnTo>
                <a:pt x="204272" y="30869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082388" y="3682724"/>
          <a:ext cx="2109793" cy="704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how to break big tasks or information down into manageable parts</a:t>
          </a:r>
        </a:p>
      </dsp:txBody>
      <dsp:txXfrm>
        <a:off x="3103015" y="3703351"/>
        <a:ext cx="2068539" cy="662997"/>
      </dsp:txXfrm>
    </dsp:sp>
    <dsp:sp modelId="{4E72C405-5C20-445D-8554-E71D09BE2B59}">
      <dsp:nvSpPr>
        <dsp:cNvPr id="0" name=""/>
        <dsp:cNvSpPr/>
      </dsp:nvSpPr>
      <dsp:spPr>
        <a:xfrm>
          <a:off x="2878115" y="947901"/>
          <a:ext cx="204272" cy="3949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9699"/>
              </a:lnTo>
              <a:lnTo>
                <a:pt x="204272" y="39496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168A6-FC7A-4259-86A4-5BED0016657B}">
      <dsp:nvSpPr>
        <dsp:cNvPr id="0" name=""/>
        <dsp:cNvSpPr/>
      </dsp:nvSpPr>
      <dsp:spPr>
        <a:xfrm>
          <a:off x="3082388" y="4496604"/>
          <a:ext cx="2109793" cy="8019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</a:t>
          </a:r>
          <a:r>
            <a:rPr lang="en-US" sz="1400" b="1" kern="1200" dirty="0"/>
            <a:t> find a way to get help when the pace is too fast or material is 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105878" y="4520094"/>
        <a:ext cx="2062813" cy="755012"/>
      </dsp:txXfrm>
    </dsp:sp>
    <dsp:sp modelId="{A5EBC5C2-6641-4814-8FE0-4B646803A014}">
      <dsp:nvSpPr>
        <dsp:cNvPr id="0" name=""/>
        <dsp:cNvSpPr/>
      </dsp:nvSpPr>
      <dsp:spPr>
        <a:xfrm>
          <a:off x="5192120" y="397709"/>
          <a:ext cx="2167425" cy="551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Storage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</a:rPr>
            <a:t>(Saves Information)  </a:t>
          </a:r>
        </a:p>
      </dsp:txBody>
      <dsp:txXfrm>
        <a:off x="5208262" y="413851"/>
        <a:ext cx="2135141" cy="518833"/>
      </dsp:txXfrm>
    </dsp:sp>
    <dsp:sp modelId="{81480097-026C-4291-BE30-871E56162BDA}">
      <dsp:nvSpPr>
        <dsp:cNvPr id="0" name=""/>
        <dsp:cNvSpPr/>
      </dsp:nvSpPr>
      <dsp:spPr>
        <a:xfrm>
          <a:off x="5408863" y="948827"/>
          <a:ext cx="139295" cy="1205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5245"/>
              </a:lnTo>
              <a:lnTo>
                <a:pt x="139295" y="12052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548158" y="1834032"/>
          <a:ext cx="2109793" cy="640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test myself frequently as I practice so I know what to work 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</a:t>
          </a:r>
        </a:p>
      </dsp:txBody>
      <dsp:txXfrm>
        <a:off x="5566905" y="1852779"/>
        <a:ext cx="2072299" cy="602585"/>
      </dsp:txXfrm>
    </dsp:sp>
    <dsp:sp modelId="{D6A7DC38-C43A-4C89-8FA9-B70217BA481B}">
      <dsp:nvSpPr>
        <dsp:cNvPr id="0" name=""/>
        <dsp:cNvSpPr/>
      </dsp:nvSpPr>
      <dsp:spPr>
        <a:xfrm>
          <a:off x="5408863" y="948827"/>
          <a:ext cx="138677" cy="1981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1412"/>
              </a:lnTo>
              <a:lnTo>
                <a:pt x="138677" y="1981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547540" y="2564479"/>
          <a:ext cx="2109793" cy="7315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I find multiple ways to practice  (songs, games, talking, drawing…)</a:t>
          </a:r>
        </a:p>
      </dsp:txBody>
      <dsp:txXfrm>
        <a:off x="5568965" y="2585904"/>
        <a:ext cx="2066943" cy="688670"/>
      </dsp:txXfrm>
    </dsp:sp>
    <dsp:sp modelId="{8F18DCBC-F834-447E-AA2D-FF4A161446E1}">
      <dsp:nvSpPr>
        <dsp:cNvPr id="0" name=""/>
        <dsp:cNvSpPr/>
      </dsp:nvSpPr>
      <dsp:spPr>
        <a:xfrm>
          <a:off x="5408863" y="948827"/>
          <a:ext cx="123317" cy="4804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414"/>
              </a:lnTo>
              <a:lnTo>
                <a:pt x="123317" y="4804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532180" y="1116031"/>
          <a:ext cx="2109793" cy="6264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create and use graphic organizers to visualize how ideas fit together </a:t>
          </a:r>
        </a:p>
      </dsp:txBody>
      <dsp:txXfrm>
        <a:off x="5550527" y="1134378"/>
        <a:ext cx="2073099" cy="589728"/>
      </dsp:txXfrm>
    </dsp:sp>
    <dsp:sp modelId="{B400CA7E-8B77-4681-B3FE-99D00B5810EE}">
      <dsp:nvSpPr>
        <dsp:cNvPr id="0" name=""/>
        <dsp:cNvSpPr/>
      </dsp:nvSpPr>
      <dsp:spPr>
        <a:xfrm>
          <a:off x="5408863" y="948827"/>
          <a:ext cx="157345" cy="274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5421"/>
              </a:lnTo>
              <a:lnTo>
                <a:pt x="157345" y="27454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566208" y="3398877"/>
          <a:ext cx="2109793" cy="590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practice two or three related skills together, so I remember more</a:t>
          </a:r>
        </a:p>
      </dsp:txBody>
      <dsp:txXfrm>
        <a:off x="5583510" y="3416179"/>
        <a:ext cx="2075189" cy="556139"/>
      </dsp:txXfrm>
    </dsp:sp>
    <dsp:sp modelId="{A0423C1F-888C-430D-960A-5EEEFFE0D9EE}">
      <dsp:nvSpPr>
        <dsp:cNvPr id="0" name=""/>
        <dsp:cNvSpPr/>
      </dsp:nvSpPr>
      <dsp:spPr>
        <a:xfrm>
          <a:off x="5408863" y="948827"/>
          <a:ext cx="142540" cy="3544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4564"/>
              </a:lnTo>
              <a:lnTo>
                <a:pt x="142540" y="35445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551403" y="4083156"/>
          <a:ext cx="2109793" cy="820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reorganize my notes and orally summarize what I need to remember </a:t>
          </a:r>
        </a:p>
      </dsp:txBody>
      <dsp:txXfrm>
        <a:off x="5575434" y="4107187"/>
        <a:ext cx="2061731" cy="772409"/>
      </dsp:txXfrm>
    </dsp:sp>
    <dsp:sp modelId="{376E36E3-A172-42C0-83D6-2BF1BBB92AAE}">
      <dsp:nvSpPr>
        <dsp:cNvPr id="0" name=""/>
        <dsp:cNvSpPr/>
      </dsp:nvSpPr>
      <dsp:spPr>
        <a:xfrm>
          <a:off x="5408863" y="948827"/>
          <a:ext cx="142540" cy="4318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18433"/>
              </a:lnTo>
              <a:lnTo>
                <a:pt x="142540" y="43184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45D3F6-B5D7-4211-B3F2-25A849474403}">
      <dsp:nvSpPr>
        <dsp:cNvPr id="0" name=""/>
        <dsp:cNvSpPr/>
      </dsp:nvSpPr>
      <dsp:spPr>
        <a:xfrm>
          <a:off x="5551403" y="4991701"/>
          <a:ext cx="2021659" cy="5511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space my practices sessions over time rather than cramming</a:t>
          </a:r>
        </a:p>
      </dsp:txBody>
      <dsp:txXfrm>
        <a:off x="5567545" y="5007843"/>
        <a:ext cx="1989375" cy="518833"/>
      </dsp:txXfrm>
    </dsp:sp>
    <dsp:sp modelId="{28353B6D-F82F-401F-B693-B8AD55777E2E}">
      <dsp:nvSpPr>
        <dsp:cNvPr id="0" name=""/>
        <dsp:cNvSpPr/>
      </dsp:nvSpPr>
      <dsp:spPr>
        <a:xfrm>
          <a:off x="7670619" y="397709"/>
          <a:ext cx="1911387" cy="551117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Retrieval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(Recalls Information)</a:t>
          </a:r>
        </a:p>
      </dsp:txBody>
      <dsp:txXfrm>
        <a:off x="7686761" y="413851"/>
        <a:ext cx="1879103" cy="518833"/>
      </dsp:txXfrm>
    </dsp:sp>
    <dsp:sp modelId="{9C6E15DA-ED3A-4E1A-8269-7E08AD1B98ED}">
      <dsp:nvSpPr>
        <dsp:cNvPr id="0" name=""/>
        <dsp:cNvSpPr/>
      </dsp:nvSpPr>
      <dsp:spPr>
        <a:xfrm>
          <a:off x="7816037" y="948827"/>
          <a:ext cx="91440" cy="3910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1018"/>
              </a:lnTo>
              <a:lnTo>
                <a:pt x="127142" y="3910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66F7B-3714-4325-981E-4A1A1E09B733}">
      <dsp:nvSpPr>
        <dsp:cNvPr id="0" name=""/>
        <dsp:cNvSpPr/>
      </dsp:nvSpPr>
      <dsp:spPr>
        <a:xfrm>
          <a:off x="7943179" y="1044473"/>
          <a:ext cx="2109793" cy="590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look for real-life ways to use new information</a:t>
          </a:r>
        </a:p>
      </dsp:txBody>
      <dsp:txXfrm>
        <a:off x="7960481" y="1061775"/>
        <a:ext cx="2075189" cy="556139"/>
      </dsp:txXfrm>
    </dsp:sp>
    <dsp:sp modelId="{EDA51936-1867-4AA5-92B8-FACCEDB24610}">
      <dsp:nvSpPr>
        <dsp:cNvPr id="0" name=""/>
        <dsp:cNvSpPr/>
      </dsp:nvSpPr>
      <dsp:spPr>
        <a:xfrm>
          <a:off x="7816037" y="948827"/>
          <a:ext cx="91440" cy="1170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70139"/>
              </a:lnTo>
              <a:lnTo>
                <a:pt x="104224" y="11701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7920262" y="1693079"/>
          <a:ext cx="2109793" cy="851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I think about how things are like what I already know and how they are different</a:t>
          </a:r>
        </a:p>
      </dsp:txBody>
      <dsp:txXfrm>
        <a:off x="7945210" y="1718027"/>
        <a:ext cx="2059897" cy="801878"/>
      </dsp:txXfrm>
    </dsp:sp>
    <dsp:sp modelId="{0C1ED793-CA65-4A07-82C2-3702722CC6B0}">
      <dsp:nvSpPr>
        <dsp:cNvPr id="0" name=""/>
        <dsp:cNvSpPr/>
      </dsp:nvSpPr>
      <dsp:spPr>
        <a:xfrm>
          <a:off x="7816037" y="948827"/>
          <a:ext cx="91440" cy="20473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47309"/>
              </a:lnTo>
              <a:lnTo>
                <a:pt x="127142" y="20473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7943179" y="2630376"/>
          <a:ext cx="2109793" cy="7315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think about what I heard, felt, smelled and saw to bring back memories</a:t>
          </a:r>
        </a:p>
      </dsp:txBody>
      <dsp:txXfrm>
        <a:off x="7964604" y="2651801"/>
        <a:ext cx="2066943" cy="688670"/>
      </dsp:txXfrm>
    </dsp:sp>
    <dsp:sp modelId="{2D0BE7E6-9B9D-479A-A393-EF9D0CA1A1A5}">
      <dsp:nvSpPr>
        <dsp:cNvPr id="0" name=""/>
        <dsp:cNvSpPr/>
      </dsp:nvSpPr>
      <dsp:spPr>
        <a:xfrm>
          <a:off x="7816037" y="948827"/>
          <a:ext cx="91440" cy="28737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73727"/>
              </a:lnTo>
              <a:lnTo>
                <a:pt x="124293" y="28737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80965-F457-4E9B-8A55-1F88D4ECC6D7}">
      <dsp:nvSpPr>
        <dsp:cNvPr id="0" name=""/>
        <dsp:cNvSpPr/>
      </dsp:nvSpPr>
      <dsp:spPr>
        <a:xfrm>
          <a:off x="7940331" y="3456794"/>
          <a:ext cx="2109793" cy="7315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know that fixing my own mistakes is one of the best ways to learn deeply</a:t>
          </a:r>
        </a:p>
      </dsp:txBody>
      <dsp:txXfrm>
        <a:off x="7961756" y="3478219"/>
        <a:ext cx="2066943" cy="688670"/>
      </dsp:txXfrm>
    </dsp:sp>
    <dsp:sp modelId="{3D0692E6-8368-4993-A644-D93DBCC71A2E}">
      <dsp:nvSpPr>
        <dsp:cNvPr id="0" name=""/>
        <dsp:cNvSpPr/>
      </dsp:nvSpPr>
      <dsp:spPr>
        <a:xfrm>
          <a:off x="7861757" y="948827"/>
          <a:ext cx="95804" cy="3667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7849"/>
              </a:lnTo>
              <a:lnTo>
                <a:pt x="95804" y="36678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84362-4DBA-4CFC-95F6-BB99DD208548}">
      <dsp:nvSpPr>
        <dsp:cNvPr id="0" name=""/>
        <dsp:cNvSpPr/>
      </dsp:nvSpPr>
      <dsp:spPr>
        <a:xfrm>
          <a:off x="7957561" y="4296637"/>
          <a:ext cx="2044762" cy="640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get enough sleep to allow my brain to make memories stick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7976308" y="4315384"/>
        <a:ext cx="2007268" cy="6025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99801" y="370738"/>
          <a:ext cx="1972331" cy="56869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Sees How a Task is Relevant</a:t>
          </a:r>
        </a:p>
      </dsp:txBody>
      <dsp:txXfrm>
        <a:off x="116457" y="387394"/>
        <a:ext cx="1939019" cy="535378"/>
      </dsp:txXfrm>
    </dsp:sp>
    <dsp:sp modelId="{55AB2A88-44EB-4964-8F6A-43ACF3D4605E}">
      <dsp:nvSpPr>
        <dsp:cNvPr id="0" name=""/>
        <dsp:cNvSpPr/>
      </dsp:nvSpPr>
      <dsp:spPr>
        <a:xfrm>
          <a:off x="297034" y="939428"/>
          <a:ext cx="118362" cy="52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5526"/>
              </a:lnTo>
              <a:lnTo>
                <a:pt x="118362" y="5255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415397" y="1069306"/>
          <a:ext cx="2323395" cy="7912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look for ways my learning can be helpful now, outside of school and in the future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38573" y="1092482"/>
        <a:ext cx="2277043" cy="744946"/>
      </dsp:txXfrm>
    </dsp:sp>
    <dsp:sp modelId="{D155CE55-C30D-4CCD-A3A8-69850F76AF54}">
      <dsp:nvSpPr>
        <dsp:cNvPr id="0" name=""/>
        <dsp:cNvSpPr/>
      </dsp:nvSpPr>
      <dsp:spPr>
        <a:xfrm>
          <a:off x="251314" y="939428"/>
          <a:ext cx="91440" cy="21626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2675"/>
              </a:lnTo>
              <a:lnTo>
                <a:pt x="135438" y="21626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386753" y="2871241"/>
          <a:ext cx="2302185" cy="461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ways to keep myself focused on my goals</a:t>
          </a:r>
        </a:p>
      </dsp:txBody>
      <dsp:txXfrm>
        <a:off x="400276" y="2884764"/>
        <a:ext cx="2275139" cy="434679"/>
      </dsp:txXfrm>
    </dsp:sp>
    <dsp:sp modelId="{8441ED0C-C400-4D20-B236-3749CB2CBDC3}">
      <dsp:nvSpPr>
        <dsp:cNvPr id="0" name=""/>
        <dsp:cNvSpPr/>
      </dsp:nvSpPr>
      <dsp:spPr>
        <a:xfrm>
          <a:off x="297034" y="939428"/>
          <a:ext cx="108098" cy="1409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9797"/>
              </a:lnTo>
              <a:lnTo>
                <a:pt x="108098" y="14097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405133" y="1932390"/>
          <a:ext cx="2297863" cy="8336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visualize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and describe my long and short-term goals and plans</a:t>
          </a:r>
          <a:endParaRPr lang="en-US" sz="1400" b="1" kern="1200" dirty="0"/>
        </a:p>
      </dsp:txBody>
      <dsp:txXfrm>
        <a:off x="429550" y="1956807"/>
        <a:ext cx="2249029" cy="784837"/>
      </dsp:txXfrm>
    </dsp:sp>
    <dsp:sp modelId="{693BEFE1-28EF-4731-A429-2E4E82FC1AAA}">
      <dsp:nvSpPr>
        <dsp:cNvPr id="0" name=""/>
        <dsp:cNvSpPr/>
      </dsp:nvSpPr>
      <dsp:spPr>
        <a:xfrm>
          <a:off x="297034" y="939428"/>
          <a:ext cx="119727" cy="3013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3794"/>
              </a:lnTo>
              <a:lnTo>
                <a:pt x="119727" y="30137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C2200-E398-47F3-B2DC-E71E02643B49}">
      <dsp:nvSpPr>
        <dsp:cNvPr id="0" name=""/>
        <dsp:cNvSpPr/>
      </dsp:nvSpPr>
      <dsp:spPr>
        <a:xfrm>
          <a:off x="416762" y="3430690"/>
          <a:ext cx="2290466" cy="10450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</a:t>
          </a:r>
          <a:r>
            <a:rPr lang="en-US" sz="1400" b="1" kern="1200" dirty="0"/>
            <a:t>choose challenging work because I know that taking reasonable risks helps me learn and improve</a:t>
          </a:r>
          <a:endParaRPr lang="en-US" sz="14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47371" y="3461299"/>
        <a:ext cx="2229248" cy="983847"/>
      </dsp:txXfrm>
    </dsp:sp>
    <dsp:sp modelId="{D62A5623-A590-49C1-B51C-B489EE016744}">
      <dsp:nvSpPr>
        <dsp:cNvPr id="0" name=""/>
        <dsp:cNvSpPr/>
      </dsp:nvSpPr>
      <dsp:spPr>
        <a:xfrm>
          <a:off x="297034" y="939428"/>
          <a:ext cx="121647" cy="40240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4072"/>
              </a:lnTo>
              <a:lnTo>
                <a:pt x="121647" y="40240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32E86-5B81-4C5D-A7AA-CBB33E978726}">
      <dsp:nvSpPr>
        <dsp:cNvPr id="0" name=""/>
        <dsp:cNvSpPr/>
      </dsp:nvSpPr>
      <dsp:spPr>
        <a:xfrm>
          <a:off x="418682" y="4561644"/>
          <a:ext cx="2307017" cy="803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focus on meeting my goals instead of just working for rewards, grades and praise</a:t>
          </a:r>
        </a:p>
      </dsp:txBody>
      <dsp:txXfrm>
        <a:off x="442222" y="4585184"/>
        <a:ext cx="2259937" cy="756632"/>
      </dsp:txXfrm>
    </dsp:sp>
    <dsp:sp modelId="{0606F975-EA0D-49E8-9A4C-E2D4B5186203}">
      <dsp:nvSpPr>
        <dsp:cNvPr id="0" name=""/>
        <dsp:cNvSpPr/>
      </dsp:nvSpPr>
      <dsp:spPr>
        <a:xfrm>
          <a:off x="2691480" y="369782"/>
          <a:ext cx="2447369" cy="56869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Accurately Assesses Strengths and Needs</a:t>
          </a:r>
        </a:p>
      </dsp:txBody>
      <dsp:txXfrm>
        <a:off x="2708136" y="386438"/>
        <a:ext cx="2414057" cy="535378"/>
      </dsp:txXfrm>
    </dsp:sp>
    <dsp:sp modelId="{AFACED90-1065-40F9-AFE5-F968FE1BED0A}">
      <dsp:nvSpPr>
        <dsp:cNvPr id="0" name=""/>
        <dsp:cNvSpPr/>
      </dsp:nvSpPr>
      <dsp:spPr>
        <a:xfrm>
          <a:off x="2936217" y="938473"/>
          <a:ext cx="183489" cy="536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6636"/>
              </a:lnTo>
              <a:lnTo>
                <a:pt x="183489" y="5366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119706" y="1081601"/>
          <a:ext cx="2177064" cy="7870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what good looks like and can identify my strengths</a:t>
          </a:r>
        </a:p>
      </dsp:txBody>
      <dsp:txXfrm>
        <a:off x="3142757" y="1104652"/>
        <a:ext cx="2130962" cy="740914"/>
      </dsp:txXfrm>
    </dsp:sp>
    <dsp:sp modelId="{21BFA57D-4E31-4350-A745-AE0E23F2FE20}">
      <dsp:nvSpPr>
        <dsp:cNvPr id="0" name=""/>
        <dsp:cNvSpPr/>
      </dsp:nvSpPr>
      <dsp:spPr>
        <a:xfrm>
          <a:off x="2936217" y="938473"/>
          <a:ext cx="192715" cy="1421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1978"/>
              </a:lnTo>
              <a:lnTo>
                <a:pt x="192715" y="14219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128932" y="1981690"/>
          <a:ext cx="2177064" cy="757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what skills I need to work on and I make plans for ways to improve</a:t>
          </a:r>
        </a:p>
      </dsp:txBody>
      <dsp:txXfrm>
        <a:off x="3151119" y="2003877"/>
        <a:ext cx="2132690" cy="713149"/>
      </dsp:txXfrm>
    </dsp:sp>
    <dsp:sp modelId="{5C5249E7-640B-467F-BFF0-A6D38845DA32}">
      <dsp:nvSpPr>
        <dsp:cNvPr id="0" name=""/>
        <dsp:cNvSpPr/>
      </dsp:nvSpPr>
      <dsp:spPr>
        <a:xfrm>
          <a:off x="2936217" y="938473"/>
          <a:ext cx="197437" cy="2272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2412"/>
              </a:lnTo>
              <a:lnTo>
                <a:pt x="197437" y="2272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3133655" y="2843773"/>
          <a:ext cx="2177064" cy="734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seek feedback to learn new and creative ways  learn and solve problems</a:t>
          </a:r>
        </a:p>
      </dsp:txBody>
      <dsp:txXfrm>
        <a:off x="3155160" y="2865278"/>
        <a:ext cx="2134054" cy="691214"/>
      </dsp:txXfrm>
    </dsp:sp>
    <dsp:sp modelId="{25CA5344-8DF7-4315-9DFF-358F76ECFC18}">
      <dsp:nvSpPr>
        <dsp:cNvPr id="0" name=""/>
        <dsp:cNvSpPr/>
      </dsp:nvSpPr>
      <dsp:spPr>
        <a:xfrm>
          <a:off x="2936217" y="938473"/>
          <a:ext cx="210786" cy="3103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209"/>
              </a:lnTo>
              <a:lnTo>
                <a:pt x="210786" y="31032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147003" y="3695148"/>
          <a:ext cx="2177064" cy="693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When I don’t see options, I  find resources to help me generate choices</a:t>
          </a:r>
        </a:p>
      </dsp:txBody>
      <dsp:txXfrm>
        <a:off x="3167302" y="3715447"/>
        <a:ext cx="2136466" cy="652470"/>
      </dsp:txXfrm>
    </dsp:sp>
    <dsp:sp modelId="{5003224E-77C0-4F1E-8182-4271A252AC01}">
      <dsp:nvSpPr>
        <dsp:cNvPr id="0" name=""/>
        <dsp:cNvSpPr/>
      </dsp:nvSpPr>
      <dsp:spPr>
        <a:xfrm>
          <a:off x="2936217" y="938473"/>
          <a:ext cx="210786" cy="3978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8875"/>
              </a:lnTo>
              <a:lnTo>
                <a:pt x="210786" y="39788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89848-9661-4F6A-865D-6066F7D004B3}">
      <dsp:nvSpPr>
        <dsp:cNvPr id="0" name=""/>
        <dsp:cNvSpPr/>
      </dsp:nvSpPr>
      <dsp:spPr>
        <a:xfrm>
          <a:off x="3147003" y="4483489"/>
          <a:ext cx="2177064" cy="867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track my own growth so I know what to keep doing  and when to adjust or ask for help </a:t>
          </a:r>
        </a:p>
      </dsp:txBody>
      <dsp:txXfrm>
        <a:off x="3172418" y="4508904"/>
        <a:ext cx="2126234" cy="816889"/>
      </dsp:txXfrm>
    </dsp:sp>
    <dsp:sp modelId="{A5EBC5C2-6641-4814-8FE0-4B646803A014}">
      <dsp:nvSpPr>
        <dsp:cNvPr id="0" name=""/>
        <dsp:cNvSpPr/>
      </dsp:nvSpPr>
      <dsp:spPr>
        <a:xfrm>
          <a:off x="5324004" y="370738"/>
          <a:ext cx="1972331" cy="56869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</a:rPr>
            <a:t>Sees How Effort Affects Success</a:t>
          </a:r>
        </a:p>
      </dsp:txBody>
      <dsp:txXfrm>
        <a:off x="5340660" y="387394"/>
        <a:ext cx="1939019" cy="535378"/>
      </dsp:txXfrm>
    </dsp:sp>
    <dsp:sp modelId="{81480097-026C-4291-BE30-871E56162BDA}">
      <dsp:nvSpPr>
        <dsp:cNvPr id="0" name=""/>
        <dsp:cNvSpPr/>
      </dsp:nvSpPr>
      <dsp:spPr>
        <a:xfrm>
          <a:off x="5521237" y="939428"/>
          <a:ext cx="117316" cy="1389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9108"/>
              </a:lnTo>
              <a:lnTo>
                <a:pt x="117316" y="13891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5638553" y="2008498"/>
          <a:ext cx="2183561" cy="64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try to solve problems myself first and know ways to get help when I cannot</a:t>
          </a:r>
        </a:p>
      </dsp:txBody>
      <dsp:txXfrm>
        <a:off x="5657300" y="2027245"/>
        <a:ext cx="2146067" cy="602583"/>
      </dsp:txXfrm>
    </dsp:sp>
    <dsp:sp modelId="{D6A7DC38-C43A-4C89-8FA9-B70217BA481B}">
      <dsp:nvSpPr>
        <dsp:cNvPr id="0" name=""/>
        <dsp:cNvSpPr/>
      </dsp:nvSpPr>
      <dsp:spPr>
        <a:xfrm>
          <a:off x="5521237" y="939428"/>
          <a:ext cx="130646" cy="2200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0322"/>
              </a:lnTo>
              <a:lnTo>
                <a:pt x="130646" y="2200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5651883" y="2819712"/>
          <a:ext cx="2209593" cy="64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When things get hard, I know how to keep myself from giving up too soon</a:t>
          </a:r>
        </a:p>
      </dsp:txBody>
      <dsp:txXfrm>
        <a:off x="5670630" y="2838459"/>
        <a:ext cx="2172099" cy="602583"/>
      </dsp:txXfrm>
    </dsp:sp>
    <dsp:sp modelId="{8F18DCBC-F834-447E-AA2D-FF4A161446E1}">
      <dsp:nvSpPr>
        <dsp:cNvPr id="0" name=""/>
        <dsp:cNvSpPr/>
      </dsp:nvSpPr>
      <dsp:spPr>
        <a:xfrm>
          <a:off x="5521237" y="939428"/>
          <a:ext cx="110137" cy="586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365"/>
              </a:lnTo>
              <a:lnTo>
                <a:pt x="110137" y="5863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5631374" y="1117695"/>
          <a:ext cx="2177064" cy="816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accurately estimate how much time and effort I need to be successful</a:t>
          </a:r>
        </a:p>
      </dsp:txBody>
      <dsp:txXfrm>
        <a:off x="5655280" y="1141601"/>
        <a:ext cx="2129252" cy="768383"/>
      </dsp:txXfrm>
    </dsp:sp>
    <dsp:sp modelId="{B400CA7E-8B77-4681-B3FE-99D00B5810EE}">
      <dsp:nvSpPr>
        <dsp:cNvPr id="0" name=""/>
        <dsp:cNvSpPr/>
      </dsp:nvSpPr>
      <dsp:spPr>
        <a:xfrm>
          <a:off x="5521237" y="939428"/>
          <a:ext cx="135941" cy="3047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7440"/>
              </a:lnTo>
              <a:lnTo>
                <a:pt x="135941" y="30474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5657179" y="3605374"/>
          <a:ext cx="2177064" cy="762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look for a variety of ways to practice and improve</a:t>
          </a:r>
        </a:p>
      </dsp:txBody>
      <dsp:txXfrm>
        <a:off x="5679526" y="3627721"/>
        <a:ext cx="2132370" cy="718295"/>
      </dsp:txXfrm>
    </dsp:sp>
    <dsp:sp modelId="{A0423C1F-888C-430D-960A-5EEEFFE0D9EE}">
      <dsp:nvSpPr>
        <dsp:cNvPr id="0" name=""/>
        <dsp:cNvSpPr/>
      </dsp:nvSpPr>
      <dsp:spPr>
        <a:xfrm>
          <a:off x="5521237" y="939428"/>
          <a:ext cx="134631" cy="3958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8812"/>
              </a:lnTo>
              <a:lnTo>
                <a:pt x="134631" y="39588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5655869" y="4448327"/>
          <a:ext cx="2177064" cy="8998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keep a list of strategies that do and do not work  for me</a:t>
          </a:r>
        </a:p>
      </dsp:txBody>
      <dsp:txXfrm>
        <a:off x="5682224" y="4474682"/>
        <a:ext cx="2124354" cy="847117"/>
      </dsp:txXfrm>
    </dsp:sp>
    <dsp:sp modelId="{28353B6D-F82F-401F-B693-B8AD55777E2E}">
      <dsp:nvSpPr>
        <dsp:cNvPr id="0" name=""/>
        <dsp:cNvSpPr/>
      </dsp:nvSpPr>
      <dsp:spPr>
        <a:xfrm>
          <a:off x="7854589" y="370738"/>
          <a:ext cx="1972331" cy="568690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Contributes to a Positive Environment</a:t>
          </a:r>
        </a:p>
      </dsp:txBody>
      <dsp:txXfrm>
        <a:off x="7871245" y="387394"/>
        <a:ext cx="1939019" cy="535378"/>
      </dsp:txXfrm>
    </dsp:sp>
    <dsp:sp modelId="{EDA51936-1867-4AA5-92B8-FACCEDB24610}">
      <dsp:nvSpPr>
        <dsp:cNvPr id="0" name=""/>
        <dsp:cNvSpPr/>
      </dsp:nvSpPr>
      <dsp:spPr>
        <a:xfrm>
          <a:off x="8006102" y="939428"/>
          <a:ext cx="91440" cy="4786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8649"/>
              </a:lnTo>
              <a:lnTo>
                <a:pt x="129738" y="4786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135841" y="1068066"/>
          <a:ext cx="2403230" cy="700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use positive talk to keep myself and others engaged</a:t>
          </a:r>
        </a:p>
      </dsp:txBody>
      <dsp:txXfrm>
        <a:off x="8156344" y="1088569"/>
        <a:ext cx="2362224" cy="659017"/>
      </dsp:txXfrm>
    </dsp:sp>
    <dsp:sp modelId="{1D197A4B-7D55-481D-B3AA-BBB1B5189CED}">
      <dsp:nvSpPr>
        <dsp:cNvPr id="0" name=""/>
        <dsp:cNvSpPr/>
      </dsp:nvSpPr>
      <dsp:spPr>
        <a:xfrm>
          <a:off x="8006102" y="939428"/>
          <a:ext cx="91440" cy="13379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37957"/>
              </a:lnTo>
              <a:lnTo>
                <a:pt x="129738" y="13379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135841" y="1893389"/>
          <a:ext cx="2425141" cy="767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hold myself accountable for my own growth and behavior</a:t>
          </a:r>
        </a:p>
      </dsp:txBody>
      <dsp:txXfrm>
        <a:off x="8158335" y="1915883"/>
        <a:ext cx="2380153" cy="723005"/>
      </dsp:txXfrm>
    </dsp:sp>
    <dsp:sp modelId="{0C1ED793-CA65-4A07-82C2-3702722CC6B0}">
      <dsp:nvSpPr>
        <dsp:cNvPr id="0" name=""/>
        <dsp:cNvSpPr/>
      </dsp:nvSpPr>
      <dsp:spPr>
        <a:xfrm>
          <a:off x="8051822" y="939428"/>
          <a:ext cx="92362" cy="2168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8441"/>
              </a:lnTo>
              <a:lnTo>
                <a:pt x="92362" y="21684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144184" y="2776542"/>
          <a:ext cx="2370892" cy="6626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help my group get things done by asking good questions and working cooperatively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</dsp:txBody>
      <dsp:txXfrm>
        <a:off x="8163592" y="2795950"/>
        <a:ext cx="2332076" cy="623838"/>
      </dsp:txXfrm>
    </dsp:sp>
    <dsp:sp modelId="{8C72554C-8017-401B-B8FA-21420243F1C2}">
      <dsp:nvSpPr>
        <dsp:cNvPr id="0" name=""/>
        <dsp:cNvSpPr/>
      </dsp:nvSpPr>
      <dsp:spPr>
        <a:xfrm>
          <a:off x="8006102" y="939428"/>
          <a:ext cx="91440" cy="29959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95999"/>
              </a:lnTo>
              <a:lnTo>
                <a:pt x="113723" y="29959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119826" y="3548767"/>
          <a:ext cx="2420718" cy="7733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I offer ideas and make sure the ideas and feelings of others are accepted and respected </a:t>
          </a:r>
        </a:p>
      </dsp:txBody>
      <dsp:txXfrm>
        <a:off x="8142476" y="3571417"/>
        <a:ext cx="2375418" cy="728022"/>
      </dsp:txXfrm>
    </dsp:sp>
    <dsp:sp modelId="{4CCAF5C1-3387-48D5-B31B-DF14BB3FD58A}">
      <dsp:nvSpPr>
        <dsp:cNvPr id="0" name=""/>
        <dsp:cNvSpPr/>
      </dsp:nvSpPr>
      <dsp:spPr>
        <a:xfrm>
          <a:off x="8006102" y="939428"/>
          <a:ext cx="91440" cy="38883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88360"/>
              </a:lnTo>
              <a:lnTo>
                <a:pt x="114178" y="38883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6F26F0-DA25-49F9-94D3-1C8EA6BEE6EB}">
      <dsp:nvSpPr>
        <dsp:cNvPr id="0" name=""/>
        <dsp:cNvSpPr/>
      </dsp:nvSpPr>
      <dsp:spPr>
        <a:xfrm>
          <a:off x="8120281" y="4439506"/>
          <a:ext cx="2420172" cy="776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reflect on my own contributions and thank others for jobs well done </a:t>
          </a:r>
        </a:p>
      </dsp:txBody>
      <dsp:txXfrm>
        <a:off x="8143026" y="4462251"/>
        <a:ext cx="2374682" cy="7310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107923" y="379219"/>
          <a:ext cx="2486188" cy="603215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Sorts and Categorizes</a:t>
          </a:r>
        </a:p>
      </dsp:txBody>
      <dsp:txXfrm>
        <a:off x="125591" y="396887"/>
        <a:ext cx="2450852" cy="567879"/>
      </dsp:txXfrm>
    </dsp:sp>
    <dsp:sp modelId="{55AB2A88-44EB-4964-8F6A-43ACF3D4605E}">
      <dsp:nvSpPr>
        <dsp:cNvPr id="0" name=""/>
        <dsp:cNvSpPr/>
      </dsp:nvSpPr>
      <dsp:spPr>
        <a:xfrm>
          <a:off x="356542" y="982435"/>
          <a:ext cx="164960" cy="517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368"/>
              </a:lnTo>
              <a:lnTo>
                <a:pt x="164960" y="517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521502" y="1120197"/>
          <a:ext cx="2464448" cy="759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see and describe patterns that help me match things that go together</a:t>
          </a:r>
        </a:p>
      </dsp:txBody>
      <dsp:txXfrm>
        <a:off x="543739" y="1142434"/>
        <a:ext cx="2419974" cy="714739"/>
      </dsp:txXfrm>
    </dsp:sp>
    <dsp:sp modelId="{D155CE55-C30D-4CCD-A3A8-69850F76AF54}">
      <dsp:nvSpPr>
        <dsp:cNvPr id="0" name=""/>
        <dsp:cNvSpPr/>
      </dsp:nvSpPr>
      <dsp:spPr>
        <a:xfrm>
          <a:off x="356542" y="982435"/>
          <a:ext cx="134577" cy="2431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1142"/>
              </a:lnTo>
              <a:lnTo>
                <a:pt x="134577" y="24311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491119" y="3062611"/>
          <a:ext cx="2441951" cy="701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sort by more than one likeness or detail</a:t>
          </a:r>
        </a:p>
      </dsp:txBody>
      <dsp:txXfrm>
        <a:off x="511678" y="3083170"/>
        <a:ext cx="2400833" cy="660813"/>
      </dsp:txXfrm>
    </dsp:sp>
    <dsp:sp modelId="{8441ED0C-C400-4D20-B236-3749CB2CBDC3}">
      <dsp:nvSpPr>
        <dsp:cNvPr id="0" name=""/>
        <dsp:cNvSpPr/>
      </dsp:nvSpPr>
      <dsp:spPr>
        <a:xfrm>
          <a:off x="356542" y="982435"/>
          <a:ext cx="154073" cy="1491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1890"/>
              </a:lnTo>
              <a:lnTo>
                <a:pt x="154073" y="14918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510615" y="1981842"/>
          <a:ext cx="2437366" cy="9849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separate things into groups  and pick out things that don’t fit the pattern</a:t>
          </a:r>
        </a:p>
      </dsp:txBody>
      <dsp:txXfrm>
        <a:off x="539464" y="2010691"/>
        <a:ext cx="2379668" cy="927268"/>
      </dsp:txXfrm>
    </dsp:sp>
    <dsp:sp modelId="{A06A88B8-4110-4A77-A1CE-0C981DE3CFEF}">
      <dsp:nvSpPr>
        <dsp:cNvPr id="0" name=""/>
        <dsp:cNvSpPr/>
      </dsp:nvSpPr>
      <dsp:spPr>
        <a:xfrm>
          <a:off x="356542" y="982435"/>
          <a:ext cx="127879" cy="3262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2303"/>
              </a:lnTo>
              <a:lnTo>
                <a:pt x="127879" y="32623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77BB7-8706-43BA-AFA6-E70D0FFC83AB}">
      <dsp:nvSpPr>
        <dsp:cNvPr id="0" name=""/>
        <dsp:cNvSpPr/>
      </dsp:nvSpPr>
      <dsp:spPr>
        <a:xfrm>
          <a:off x="484421" y="3872072"/>
          <a:ext cx="2447076" cy="7453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sort important from unimportant ideas and things</a:t>
          </a:r>
        </a:p>
      </dsp:txBody>
      <dsp:txXfrm>
        <a:off x="506251" y="3893902"/>
        <a:ext cx="2403416" cy="701673"/>
      </dsp:txXfrm>
    </dsp:sp>
    <dsp:sp modelId="{D62A5623-A590-49C1-B51C-B489EE016744}">
      <dsp:nvSpPr>
        <dsp:cNvPr id="0" name=""/>
        <dsp:cNvSpPr/>
      </dsp:nvSpPr>
      <dsp:spPr>
        <a:xfrm>
          <a:off x="356542" y="982435"/>
          <a:ext cx="127879" cy="4142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2030"/>
              </a:lnTo>
              <a:lnTo>
                <a:pt x="127879" y="41420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32E86-5B81-4C5D-A7AA-CBB33E978726}">
      <dsp:nvSpPr>
        <dsp:cNvPr id="0" name=""/>
        <dsp:cNvSpPr/>
      </dsp:nvSpPr>
      <dsp:spPr>
        <a:xfrm>
          <a:off x="484421" y="4721930"/>
          <a:ext cx="2447076" cy="8050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describe patterns and rules for how things are alike and different</a:t>
          </a:r>
        </a:p>
      </dsp:txBody>
      <dsp:txXfrm>
        <a:off x="508001" y="4745510"/>
        <a:ext cx="2399916" cy="757909"/>
      </dsp:txXfrm>
    </dsp:sp>
    <dsp:sp modelId="{0606F975-EA0D-49E8-9A4C-E2D4B5186203}">
      <dsp:nvSpPr>
        <dsp:cNvPr id="0" name=""/>
        <dsp:cNvSpPr/>
      </dsp:nvSpPr>
      <dsp:spPr>
        <a:xfrm>
          <a:off x="2979458" y="378206"/>
          <a:ext cx="2595949" cy="603215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Sequences Time, Materials and Ideas</a:t>
          </a:r>
        </a:p>
      </dsp:txBody>
      <dsp:txXfrm>
        <a:off x="2997126" y="395874"/>
        <a:ext cx="2560613" cy="567879"/>
      </dsp:txXfrm>
    </dsp:sp>
    <dsp:sp modelId="{AFACED90-1065-40F9-AFE5-F968FE1BED0A}">
      <dsp:nvSpPr>
        <dsp:cNvPr id="0" name=""/>
        <dsp:cNvSpPr/>
      </dsp:nvSpPr>
      <dsp:spPr>
        <a:xfrm>
          <a:off x="3239053" y="981421"/>
          <a:ext cx="194628" cy="584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108"/>
              </a:lnTo>
              <a:lnTo>
                <a:pt x="194628" y="5841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F29AE-98BE-4AE0-B7B3-77FDF6D97113}">
      <dsp:nvSpPr>
        <dsp:cNvPr id="0" name=""/>
        <dsp:cNvSpPr/>
      </dsp:nvSpPr>
      <dsp:spPr>
        <a:xfrm>
          <a:off x="3433681" y="1133239"/>
          <a:ext cx="2309234" cy="8645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see the steps for remembering directions, stories or how I make decisions  </a:t>
          </a:r>
        </a:p>
      </dsp:txBody>
      <dsp:txXfrm>
        <a:off x="3459004" y="1158562"/>
        <a:ext cx="2258588" cy="813936"/>
      </dsp:txXfrm>
    </dsp:sp>
    <dsp:sp modelId="{21BFA57D-4E31-4350-A745-AE0E23F2FE20}">
      <dsp:nvSpPr>
        <dsp:cNvPr id="0" name=""/>
        <dsp:cNvSpPr/>
      </dsp:nvSpPr>
      <dsp:spPr>
        <a:xfrm>
          <a:off x="3239053" y="981421"/>
          <a:ext cx="191347" cy="1625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5023"/>
              </a:lnTo>
              <a:lnTo>
                <a:pt x="191347" y="1625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3430400" y="2104536"/>
          <a:ext cx="2309234" cy="10038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put ideas or tasks in order by how important or urgent they are to help me choose what to do next</a:t>
          </a:r>
        </a:p>
      </dsp:txBody>
      <dsp:txXfrm>
        <a:off x="3459801" y="2133937"/>
        <a:ext cx="2250432" cy="945014"/>
      </dsp:txXfrm>
    </dsp:sp>
    <dsp:sp modelId="{5C5249E7-640B-467F-BFF0-A6D38845DA32}">
      <dsp:nvSpPr>
        <dsp:cNvPr id="0" name=""/>
        <dsp:cNvSpPr/>
      </dsp:nvSpPr>
      <dsp:spPr>
        <a:xfrm>
          <a:off x="3239053" y="981421"/>
          <a:ext cx="223583" cy="2689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9725"/>
              </a:lnTo>
              <a:lnTo>
                <a:pt x="223583" y="26897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3462636" y="3204560"/>
          <a:ext cx="2309234" cy="9331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 have daily routines and procedures that help reduce my stress and find things easily and fast</a:t>
          </a:r>
        </a:p>
      </dsp:txBody>
      <dsp:txXfrm>
        <a:off x="3489968" y="3231892"/>
        <a:ext cx="2254570" cy="878510"/>
      </dsp:txXfrm>
    </dsp:sp>
    <dsp:sp modelId="{25CA5344-8DF7-4315-9DFF-358F76ECFC18}">
      <dsp:nvSpPr>
        <dsp:cNvPr id="0" name=""/>
        <dsp:cNvSpPr/>
      </dsp:nvSpPr>
      <dsp:spPr>
        <a:xfrm>
          <a:off x="3239053" y="981421"/>
          <a:ext cx="223583" cy="3803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3463"/>
              </a:lnTo>
              <a:lnTo>
                <a:pt x="223583" y="38034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3462636" y="4283266"/>
          <a:ext cx="2309234" cy="10032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look for patterns that help me predict what comes next and can explain what clues I used to decide</a:t>
          </a:r>
        </a:p>
      </dsp:txBody>
      <dsp:txXfrm>
        <a:off x="3492020" y="4312650"/>
        <a:ext cx="2250466" cy="944469"/>
      </dsp:txXfrm>
    </dsp:sp>
    <dsp:sp modelId="{A5EBC5C2-6641-4814-8FE0-4B646803A014}">
      <dsp:nvSpPr>
        <dsp:cNvPr id="0" name=""/>
        <dsp:cNvSpPr/>
      </dsp:nvSpPr>
      <dsp:spPr>
        <a:xfrm>
          <a:off x="5771802" y="379219"/>
          <a:ext cx="2358234" cy="603215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</a:rPr>
            <a:t>Makes Tasks Manageable</a:t>
          </a:r>
        </a:p>
      </dsp:txBody>
      <dsp:txXfrm>
        <a:off x="5789470" y="396887"/>
        <a:ext cx="2322898" cy="567879"/>
      </dsp:txXfrm>
    </dsp:sp>
    <dsp:sp modelId="{81480097-026C-4291-BE30-871E56162BDA}">
      <dsp:nvSpPr>
        <dsp:cNvPr id="0" name=""/>
        <dsp:cNvSpPr/>
      </dsp:nvSpPr>
      <dsp:spPr>
        <a:xfrm>
          <a:off x="6007626" y="982435"/>
          <a:ext cx="162868" cy="121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421"/>
              </a:lnTo>
              <a:lnTo>
                <a:pt x="162868" y="12154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6170494" y="1885454"/>
          <a:ext cx="2462798" cy="624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b="1" kern="1200" dirty="0"/>
            <a:t>I</a:t>
          </a:r>
          <a:r>
            <a:rPr lang="en-US" sz="1400" b="0" kern="1200" dirty="0"/>
            <a:t>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know my goals and I create a sequenced plan for getting started</a:t>
          </a:r>
        </a:p>
      </dsp:txBody>
      <dsp:txXfrm>
        <a:off x="6188794" y="1903754"/>
        <a:ext cx="2426198" cy="588204"/>
      </dsp:txXfrm>
    </dsp:sp>
    <dsp:sp modelId="{D6A7DC38-C43A-4C89-8FA9-B70217BA481B}">
      <dsp:nvSpPr>
        <dsp:cNvPr id="0" name=""/>
        <dsp:cNvSpPr/>
      </dsp:nvSpPr>
      <dsp:spPr>
        <a:xfrm>
          <a:off x="6007626" y="982435"/>
          <a:ext cx="175791" cy="2030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0353"/>
              </a:lnTo>
              <a:lnTo>
                <a:pt x="175791" y="2030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6183417" y="2646115"/>
          <a:ext cx="2449875" cy="733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b="1" kern="1200" dirty="0"/>
            <a:t>I estimate how much time is needed for each step and create a timeline</a:t>
          </a:r>
        </a:p>
      </dsp:txBody>
      <dsp:txXfrm>
        <a:off x="6204896" y="2667594"/>
        <a:ext cx="2406917" cy="690389"/>
      </dsp:txXfrm>
    </dsp:sp>
    <dsp:sp modelId="{8F18DCBC-F834-447E-AA2D-FF4A161446E1}">
      <dsp:nvSpPr>
        <dsp:cNvPr id="0" name=""/>
        <dsp:cNvSpPr/>
      </dsp:nvSpPr>
      <dsp:spPr>
        <a:xfrm>
          <a:off x="6007626" y="982435"/>
          <a:ext cx="133566" cy="447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712"/>
              </a:lnTo>
              <a:lnTo>
                <a:pt x="133566" y="4477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6141192" y="1083383"/>
          <a:ext cx="2449875" cy="693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break big tasks into small steps to make things easier</a:t>
          </a:r>
        </a:p>
      </dsp:txBody>
      <dsp:txXfrm>
        <a:off x="6161505" y="1103696"/>
        <a:ext cx="2409249" cy="652902"/>
      </dsp:txXfrm>
    </dsp:sp>
    <dsp:sp modelId="{B400CA7E-8B77-4681-B3FE-99D00B5810EE}">
      <dsp:nvSpPr>
        <dsp:cNvPr id="0" name=""/>
        <dsp:cNvSpPr/>
      </dsp:nvSpPr>
      <dsp:spPr>
        <a:xfrm>
          <a:off x="6007626" y="982435"/>
          <a:ext cx="170811" cy="2812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2633"/>
              </a:lnTo>
              <a:lnTo>
                <a:pt x="170811" y="28126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6178437" y="3486859"/>
          <a:ext cx="2449875" cy="6164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make changes as needed so I  finish on time and with quality</a:t>
          </a:r>
        </a:p>
      </dsp:txBody>
      <dsp:txXfrm>
        <a:off x="6196491" y="3504913"/>
        <a:ext cx="2413767" cy="580311"/>
      </dsp:txXfrm>
    </dsp:sp>
    <dsp:sp modelId="{A0423C1F-888C-430D-960A-5EEEFFE0D9EE}">
      <dsp:nvSpPr>
        <dsp:cNvPr id="0" name=""/>
        <dsp:cNvSpPr/>
      </dsp:nvSpPr>
      <dsp:spPr>
        <a:xfrm>
          <a:off x="6007626" y="982435"/>
          <a:ext cx="154606" cy="3620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0387"/>
              </a:lnTo>
              <a:lnTo>
                <a:pt x="154606" y="36203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19075-5D50-47FC-B266-EA7C7EC669A1}">
      <dsp:nvSpPr>
        <dsp:cNvPr id="0" name=""/>
        <dsp:cNvSpPr/>
      </dsp:nvSpPr>
      <dsp:spPr>
        <a:xfrm>
          <a:off x="6162232" y="4247519"/>
          <a:ext cx="2449875" cy="710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b="1" kern="1200" dirty="0"/>
            <a:t>I keep track of time, information and materials using visual reminders </a:t>
          </a:r>
        </a:p>
      </dsp:txBody>
      <dsp:txXfrm>
        <a:off x="6183045" y="4268332"/>
        <a:ext cx="2408249" cy="668979"/>
      </dsp:txXfrm>
    </dsp:sp>
    <dsp:sp modelId="{2A643EE2-CBE0-4595-A9A2-5DE50D49C571}">
      <dsp:nvSpPr>
        <dsp:cNvPr id="0" name=""/>
        <dsp:cNvSpPr/>
      </dsp:nvSpPr>
      <dsp:spPr>
        <a:xfrm>
          <a:off x="6007626" y="982435"/>
          <a:ext cx="114987" cy="4398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98218"/>
              </a:lnTo>
              <a:lnTo>
                <a:pt x="114987" y="43982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091A7E-8704-4DE0-A8DD-F8C1E1907119}">
      <dsp:nvSpPr>
        <dsp:cNvPr id="0" name=""/>
        <dsp:cNvSpPr/>
      </dsp:nvSpPr>
      <dsp:spPr>
        <a:xfrm>
          <a:off x="6122613" y="5079046"/>
          <a:ext cx="2473752" cy="6032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use successful past strategies to plan for new situations.</a:t>
          </a:r>
        </a:p>
      </dsp:txBody>
      <dsp:txXfrm>
        <a:off x="6140281" y="5096714"/>
        <a:ext cx="2438416" cy="567879"/>
      </dsp:txXfrm>
    </dsp:sp>
    <dsp:sp modelId="{28353B6D-F82F-401F-B693-B8AD55777E2E}">
      <dsp:nvSpPr>
        <dsp:cNvPr id="0" name=""/>
        <dsp:cNvSpPr/>
      </dsp:nvSpPr>
      <dsp:spPr>
        <a:xfrm>
          <a:off x="8639267" y="379219"/>
          <a:ext cx="2092071" cy="603215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Follows Through</a:t>
          </a:r>
        </a:p>
      </dsp:txBody>
      <dsp:txXfrm>
        <a:off x="8656935" y="396887"/>
        <a:ext cx="2056735" cy="567879"/>
      </dsp:txXfrm>
    </dsp:sp>
    <dsp:sp modelId="{EDA51936-1867-4AA5-92B8-FACCEDB24610}">
      <dsp:nvSpPr>
        <dsp:cNvPr id="0" name=""/>
        <dsp:cNvSpPr/>
      </dsp:nvSpPr>
      <dsp:spPr>
        <a:xfrm>
          <a:off x="8802754" y="982435"/>
          <a:ext cx="91440" cy="5077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708"/>
              </a:lnTo>
              <a:lnTo>
                <a:pt x="134839" y="5077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B4697-D81F-4FB9-9A05-045160521CEE}">
      <dsp:nvSpPr>
        <dsp:cNvPr id="0" name=""/>
        <dsp:cNvSpPr/>
      </dsp:nvSpPr>
      <dsp:spPr>
        <a:xfrm>
          <a:off x="8937593" y="1118882"/>
          <a:ext cx="2549130" cy="742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b="1" kern="1200" dirty="0"/>
            <a:t>I see how being organized will help me save time and reduce stress</a:t>
          </a:r>
        </a:p>
      </dsp:txBody>
      <dsp:txXfrm>
        <a:off x="8959341" y="1140630"/>
        <a:ext cx="2505634" cy="699026"/>
      </dsp:txXfrm>
    </dsp:sp>
    <dsp:sp modelId="{1D197A4B-7D55-481D-B3AA-BBB1B5189CED}">
      <dsp:nvSpPr>
        <dsp:cNvPr id="0" name=""/>
        <dsp:cNvSpPr/>
      </dsp:nvSpPr>
      <dsp:spPr>
        <a:xfrm>
          <a:off x="8802754" y="982435"/>
          <a:ext cx="91440" cy="13868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86894"/>
              </a:lnTo>
              <a:lnTo>
                <a:pt x="134839" y="13868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848A71-D174-48AD-8A80-868C965BA9A9}">
      <dsp:nvSpPr>
        <dsp:cNvPr id="0" name=""/>
        <dsp:cNvSpPr/>
      </dsp:nvSpPr>
      <dsp:spPr>
        <a:xfrm>
          <a:off x="8937593" y="1962020"/>
          <a:ext cx="2544102" cy="8146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practice organizing things in easy ways first and then think of new ways that also could work</a:t>
          </a:r>
        </a:p>
      </dsp:txBody>
      <dsp:txXfrm>
        <a:off x="8961452" y="1985879"/>
        <a:ext cx="2496384" cy="766900"/>
      </dsp:txXfrm>
    </dsp:sp>
    <dsp:sp modelId="{0C1ED793-CA65-4A07-82C2-3702722CC6B0}">
      <dsp:nvSpPr>
        <dsp:cNvPr id="0" name=""/>
        <dsp:cNvSpPr/>
      </dsp:nvSpPr>
      <dsp:spPr>
        <a:xfrm>
          <a:off x="8802754" y="982435"/>
          <a:ext cx="91440" cy="22532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3263"/>
              </a:lnTo>
              <a:lnTo>
                <a:pt x="129791" y="22532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54F71-1837-4147-A5C8-71C80E1891B3}">
      <dsp:nvSpPr>
        <dsp:cNvPr id="0" name=""/>
        <dsp:cNvSpPr/>
      </dsp:nvSpPr>
      <dsp:spPr>
        <a:xfrm>
          <a:off x="8932545" y="2858031"/>
          <a:ext cx="2510824" cy="7553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what strategies work for me and which ones do not</a:t>
          </a:r>
        </a:p>
      </dsp:txBody>
      <dsp:txXfrm>
        <a:off x="8954668" y="2880154"/>
        <a:ext cx="2466578" cy="711088"/>
      </dsp:txXfrm>
    </dsp:sp>
    <dsp:sp modelId="{8C72554C-8017-401B-B8FA-21420243F1C2}">
      <dsp:nvSpPr>
        <dsp:cNvPr id="0" name=""/>
        <dsp:cNvSpPr/>
      </dsp:nvSpPr>
      <dsp:spPr>
        <a:xfrm>
          <a:off x="8848474" y="982435"/>
          <a:ext cx="97737" cy="3183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3798"/>
              </a:lnTo>
              <a:lnTo>
                <a:pt x="97737" y="31837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78BD6-E0B9-43F5-987C-37B8D8B879CB}">
      <dsp:nvSpPr>
        <dsp:cNvPr id="0" name=""/>
        <dsp:cNvSpPr/>
      </dsp:nvSpPr>
      <dsp:spPr>
        <a:xfrm>
          <a:off x="8946212" y="3713233"/>
          <a:ext cx="2537655" cy="9059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have a system for double checking how well I have paid attention to and handled  details</a:t>
          </a:r>
        </a:p>
      </dsp:txBody>
      <dsp:txXfrm>
        <a:off x="8972748" y="3739769"/>
        <a:ext cx="2484583" cy="852927"/>
      </dsp:txXfrm>
    </dsp:sp>
    <dsp:sp modelId="{97A40394-368B-4EE0-9C77-893630DC80B1}">
      <dsp:nvSpPr>
        <dsp:cNvPr id="0" name=""/>
        <dsp:cNvSpPr/>
      </dsp:nvSpPr>
      <dsp:spPr>
        <a:xfrm>
          <a:off x="8848474" y="982435"/>
          <a:ext cx="92690" cy="407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1776"/>
              </a:lnTo>
              <a:lnTo>
                <a:pt x="92690" y="40717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95DAA7-4D40-4877-92CE-93832ACEA67E}">
      <dsp:nvSpPr>
        <dsp:cNvPr id="0" name=""/>
        <dsp:cNvSpPr/>
      </dsp:nvSpPr>
      <dsp:spPr>
        <a:xfrm>
          <a:off x="8941164" y="4724572"/>
          <a:ext cx="2537655" cy="659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know how to get help when I am stuck but I don’t depend on others too much</a:t>
          </a:r>
        </a:p>
      </dsp:txBody>
      <dsp:txXfrm>
        <a:off x="8960474" y="4743882"/>
        <a:ext cx="2499035" cy="6206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A73F-34E2-4437-867D-8E9E8C062D9D}">
      <dsp:nvSpPr>
        <dsp:cNvPr id="0" name=""/>
        <dsp:cNvSpPr/>
      </dsp:nvSpPr>
      <dsp:spPr>
        <a:xfrm>
          <a:off x="372235" y="3310"/>
          <a:ext cx="3042107" cy="759194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Makes Problems Manageable  </a:t>
          </a:r>
        </a:p>
      </dsp:txBody>
      <dsp:txXfrm>
        <a:off x="394471" y="25546"/>
        <a:ext cx="2997635" cy="714722"/>
      </dsp:txXfrm>
    </dsp:sp>
    <dsp:sp modelId="{55AB2A88-44EB-4964-8F6A-43ACF3D4605E}">
      <dsp:nvSpPr>
        <dsp:cNvPr id="0" name=""/>
        <dsp:cNvSpPr/>
      </dsp:nvSpPr>
      <dsp:spPr>
        <a:xfrm>
          <a:off x="676446" y="762505"/>
          <a:ext cx="153094" cy="589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9962"/>
              </a:lnTo>
              <a:lnTo>
                <a:pt x="153094" y="5899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97463-A511-450B-8B9A-210F5EDA757E}">
      <dsp:nvSpPr>
        <dsp:cNvPr id="0" name=""/>
        <dsp:cNvSpPr/>
      </dsp:nvSpPr>
      <dsp:spPr>
        <a:xfrm>
          <a:off x="829540" y="945577"/>
          <a:ext cx="3101704" cy="8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pause to calm myself and decide if this is a big or small problem.</a:t>
          </a:r>
        </a:p>
      </dsp:txBody>
      <dsp:txXfrm>
        <a:off x="853375" y="969412"/>
        <a:ext cx="3054034" cy="766110"/>
      </dsp:txXfrm>
    </dsp:sp>
    <dsp:sp modelId="{D155CE55-C30D-4CCD-A3A8-69850F76AF54}">
      <dsp:nvSpPr>
        <dsp:cNvPr id="0" name=""/>
        <dsp:cNvSpPr/>
      </dsp:nvSpPr>
      <dsp:spPr>
        <a:xfrm>
          <a:off x="676446" y="762505"/>
          <a:ext cx="125423" cy="2373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872"/>
              </a:lnTo>
              <a:lnTo>
                <a:pt x="125423" y="23738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5BF5A-7AF5-4D76-A8AB-3D979CEE9E28}">
      <dsp:nvSpPr>
        <dsp:cNvPr id="0" name=""/>
        <dsp:cNvSpPr/>
      </dsp:nvSpPr>
      <dsp:spPr>
        <a:xfrm>
          <a:off x="801869" y="2808109"/>
          <a:ext cx="3073389" cy="656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I think of things I’ve tried in the past that have helped and which things have not</a:t>
          </a:r>
        </a:p>
      </dsp:txBody>
      <dsp:txXfrm>
        <a:off x="821098" y="2827338"/>
        <a:ext cx="3034931" cy="618078"/>
      </dsp:txXfrm>
    </dsp:sp>
    <dsp:sp modelId="{8441ED0C-C400-4D20-B236-3749CB2CBDC3}">
      <dsp:nvSpPr>
        <dsp:cNvPr id="0" name=""/>
        <dsp:cNvSpPr/>
      </dsp:nvSpPr>
      <dsp:spPr>
        <a:xfrm>
          <a:off x="676446" y="762505"/>
          <a:ext cx="149960" cy="1507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076"/>
              </a:lnTo>
              <a:lnTo>
                <a:pt x="149960" y="15070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99FA3-5A9A-4289-B73D-D073AC57D0D3}">
      <dsp:nvSpPr>
        <dsp:cNvPr id="0" name=""/>
        <dsp:cNvSpPr/>
      </dsp:nvSpPr>
      <dsp:spPr>
        <a:xfrm>
          <a:off x="826406" y="1862692"/>
          <a:ext cx="3067619" cy="8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can visualize and explain what things should look like or sound like before deciding on my goal</a:t>
          </a:r>
        </a:p>
      </dsp:txBody>
      <dsp:txXfrm>
        <a:off x="850241" y="1886527"/>
        <a:ext cx="3019949" cy="766110"/>
      </dsp:txXfrm>
    </dsp:sp>
    <dsp:sp modelId="{6BAD25C2-AF2C-4432-9533-D82CE3725E1D}">
      <dsp:nvSpPr>
        <dsp:cNvPr id="0" name=""/>
        <dsp:cNvSpPr/>
      </dsp:nvSpPr>
      <dsp:spPr>
        <a:xfrm>
          <a:off x="676446" y="762505"/>
          <a:ext cx="153094" cy="3256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6374"/>
              </a:lnTo>
              <a:lnTo>
                <a:pt x="153094" y="32563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B595C-B2F8-462C-AD7A-316B2F209C65}">
      <dsp:nvSpPr>
        <dsp:cNvPr id="0" name=""/>
        <dsp:cNvSpPr/>
      </dsp:nvSpPr>
      <dsp:spPr>
        <a:xfrm>
          <a:off x="829540" y="3631501"/>
          <a:ext cx="3034421" cy="774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see mistakes I’ve made in the past as a helpful learning experience</a:t>
          </a:r>
        </a:p>
      </dsp:txBody>
      <dsp:txXfrm>
        <a:off x="852232" y="3654193"/>
        <a:ext cx="2989037" cy="729373"/>
      </dsp:txXfrm>
    </dsp:sp>
    <dsp:sp modelId="{A06A88B8-4110-4A77-A1CE-0C981DE3CFEF}">
      <dsp:nvSpPr>
        <dsp:cNvPr id="0" name=""/>
        <dsp:cNvSpPr/>
      </dsp:nvSpPr>
      <dsp:spPr>
        <a:xfrm>
          <a:off x="676446" y="762505"/>
          <a:ext cx="127743" cy="4197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7115"/>
              </a:lnTo>
              <a:lnTo>
                <a:pt x="127743" y="41971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77BB7-8706-43BA-AFA6-E70D0FFC83AB}">
      <dsp:nvSpPr>
        <dsp:cNvPr id="0" name=""/>
        <dsp:cNvSpPr/>
      </dsp:nvSpPr>
      <dsp:spPr>
        <a:xfrm>
          <a:off x="804189" y="4552730"/>
          <a:ext cx="3079839" cy="8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400" b="1" i="0" kern="1200" dirty="0">
              <a:solidFill>
                <a:schemeClr val="tx1"/>
              </a:solidFill>
            </a:rPr>
            <a:t>I set specific and realistic goals for myself</a:t>
          </a:r>
          <a:endParaRPr lang="en-US" sz="1400" b="1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828024" y="4576565"/>
        <a:ext cx="3032169" cy="766110"/>
      </dsp:txXfrm>
    </dsp:sp>
    <dsp:sp modelId="{0606F975-EA0D-49E8-9A4C-E2D4B5186203}">
      <dsp:nvSpPr>
        <dsp:cNvPr id="0" name=""/>
        <dsp:cNvSpPr/>
      </dsp:nvSpPr>
      <dsp:spPr>
        <a:xfrm>
          <a:off x="3952019" y="2035"/>
          <a:ext cx="3267208" cy="759194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Creates a Plan</a:t>
          </a:r>
        </a:p>
      </dsp:txBody>
      <dsp:txXfrm>
        <a:off x="3974255" y="24271"/>
        <a:ext cx="3222736" cy="714722"/>
      </dsp:txXfrm>
    </dsp:sp>
    <dsp:sp modelId="{91DD11CC-AE65-488F-AEB6-AF798759D7AE}">
      <dsp:nvSpPr>
        <dsp:cNvPr id="0" name=""/>
        <dsp:cNvSpPr/>
      </dsp:nvSpPr>
      <dsp:spPr>
        <a:xfrm>
          <a:off x="4233020" y="761230"/>
          <a:ext cx="91440" cy="5217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1714"/>
              </a:lnTo>
              <a:lnTo>
                <a:pt x="134305" y="5217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E0492-03BD-4ADD-B554-8EDA1BC1E910}">
      <dsp:nvSpPr>
        <dsp:cNvPr id="0" name=""/>
        <dsp:cNvSpPr/>
      </dsp:nvSpPr>
      <dsp:spPr>
        <a:xfrm>
          <a:off x="4367326" y="952304"/>
          <a:ext cx="2941751" cy="661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I break big goals or problems into smaller and more manageable parts </a:t>
          </a:r>
        </a:p>
      </dsp:txBody>
      <dsp:txXfrm>
        <a:off x="4386694" y="971672"/>
        <a:ext cx="2903015" cy="622545"/>
      </dsp:txXfrm>
    </dsp:sp>
    <dsp:sp modelId="{21BFA57D-4E31-4350-A745-AE0E23F2FE20}">
      <dsp:nvSpPr>
        <dsp:cNvPr id="0" name=""/>
        <dsp:cNvSpPr/>
      </dsp:nvSpPr>
      <dsp:spPr>
        <a:xfrm>
          <a:off x="4278740" y="761230"/>
          <a:ext cx="138255" cy="1283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3429"/>
              </a:lnTo>
              <a:lnTo>
                <a:pt x="138255" y="12834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2B39-62DF-46EE-A12E-65DBFA8E27B5}">
      <dsp:nvSpPr>
        <dsp:cNvPr id="0" name=""/>
        <dsp:cNvSpPr/>
      </dsp:nvSpPr>
      <dsp:spPr>
        <a:xfrm>
          <a:off x="4416995" y="1685488"/>
          <a:ext cx="2906354" cy="7183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</a:t>
          </a: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think of options and the pros and cons of each choice before I decide what to do</a:t>
          </a:r>
          <a:endParaRPr lang="en-US" sz="1400" b="1" kern="1200" dirty="0"/>
        </a:p>
      </dsp:txBody>
      <dsp:txXfrm>
        <a:off x="4438035" y="1706528"/>
        <a:ext cx="2864274" cy="676262"/>
      </dsp:txXfrm>
    </dsp:sp>
    <dsp:sp modelId="{5C5249E7-640B-467F-BFF0-A6D38845DA32}">
      <dsp:nvSpPr>
        <dsp:cNvPr id="0" name=""/>
        <dsp:cNvSpPr/>
      </dsp:nvSpPr>
      <dsp:spPr>
        <a:xfrm>
          <a:off x="4278740" y="761230"/>
          <a:ext cx="149637" cy="2125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5471"/>
              </a:lnTo>
              <a:lnTo>
                <a:pt x="149637" y="21254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68C2D-17F3-472A-9FB2-501D95D4551B}">
      <dsp:nvSpPr>
        <dsp:cNvPr id="0" name=""/>
        <dsp:cNvSpPr/>
      </dsp:nvSpPr>
      <dsp:spPr>
        <a:xfrm>
          <a:off x="4428377" y="2477707"/>
          <a:ext cx="2906354" cy="817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 </a:t>
          </a:r>
          <a:r>
            <a:rPr lang="en-US" sz="1400" b="1" kern="1200" dirty="0">
              <a:solidFill>
                <a:schemeClr val="tx1"/>
              </a:solidFill>
            </a:rPr>
            <a:t>I sequence what I need to do by how important it is or what needs to be done first</a:t>
          </a:r>
          <a:endParaRPr lang="en-US" sz="1400" b="1" kern="1200" dirty="0">
            <a:solidFill>
              <a:schemeClr val="tx1"/>
            </a:solidFill>
            <a:latin typeface="Calibri"/>
            <a:ea typeface="+mn-ea"/>
            <a:cs typeface="+mn-cs"/>
          </a:endParaRPr>
        </a:p>
      </dsp:txBody>
      <dsp:txXfrm>
        <a:off x="4452335" y="2501665"/>
        <a:ext cx="2858438" cy="770070"/>
      </dsp:txXfrm>
    </dsp:sp>
    <dsp:sp modelId="{25CA5344-8DF7-4315-9DFF-358F76ECFC18}">
      <dsp:nvSpPr>
        <dsp:cNvPr id="0" name=""/>
        <dsp:cNvSpPr/>
      </dsp:nvSpPr>
      <dsp:spPr>
        <a:xfrm>
          <a:off x="4278740" y="761230"/>
          <a:ext cx="155467" cy="2928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8129"/>
              </a:lnTo>
              <a:lnTo>
                <a:pt x="155467" y="2928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FF0D6-09F5-416E-8F72-682ACEE39E82}">
      <dsp:nvSpPr>
        <dsp:cNvPr id="0" name=""/>
        <dsp:cNvSpPr/>
      </dsp:nvSpPr>
      <dsp:spPr>
        <a:xfrm>
          <a:off x="4434208" y="3375463"/>
          <a:ext cx="2906354" cy="627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400" b="1" kern="1200" dirty="0">
              <a:solidFill>
                <a:schemeClr val="tx1"/>
              </a:solidFill>
            </a:rPr>
            <a:t>I estimate how long things will take and create a timeline that I check regularly</a:t>
          </a:r>
          <a:endParaRPr lang="en-US" sz="1400" b="1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4452595" y="3393850"/>
        <a:ext cx="2869580" cy="591019"/>
      </dsp:txXfrm>
    </dsp:sp>
    <dsp:sp modelId="{CACA3305-C84E-42DB-9CC5-10FB6010B895}">
      <dsp:nvSpPr>
        <dsp:cNvPr id="0" name=""/>
        <dsp:cNvSpPr/>
      </dsp:nvSpPr>
      <dsp:spPr>
        <a:xfrm>
          <a:off x="4278740" y="761230"/>
          <a:ext cx="160970" cy="3710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0411"/>
              </a:lnTo>
              <a:lnTo>
                <a:pt x="160970" y="37104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E8E99-48DC-4E58-9424-21C9BE27ECDD}">
      <dsp:nvSpPr>
        <dsp:cNvPr id="0" name=""/>
        <dsp:cNvSpPr/>
      </dsp:nvSpPr>
      <dsp:spPr>
        <a:xfrm>
          <a:off x="4439711" y="4092043"/>
          <a:ext cx="2963020" cy="759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anticipate what might get in the way and have back-up options in case I need them</a:t>
          </a:r>
        </a:p>
      </dsp:txBody>
      <dsp:txXfrm>
        <a:off x="4461947" y="4114279"/>
        <a:ext cx="2918548" cy="714722"/>
      </dsp:txXfrm>
    </dsp:sp>
    <dsp:sp modelId="{AF415885-954F-413C-95EE-175CE675ADD9}">
      <dsp:nvSpPr>
        <dsp:cNvPr id="0" name=""/>
        <dsp:cNvSpPr/>
      </dsp:nvSpPr>
      <dsp:spPr>
        <a:xfrm>
          <a:off x="4278740" y="761230"/>
          <a:ext cx="174830" cy="45872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7273"/>
              </a:lnTo>
              <a:lnTo>
                <a:pt x="174830" y="45872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04AE73-0DA1-4527-8C0C-00DA79DADD99}">
      <dsp:nvSpPr>
        <dsp:cNvPr id="0" name=""/>
        <dsp:cNvSpPr/>
      </dsp:nvSpPr>
      <dsp:spPr>
        <a:xfrm>
          <a:off x="4453570" y="4968905"/>
          <a:ext cx="2926081" cy="759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I know when and how to ask for help</a:t>
          </a:r>
        </a:p>
      </dsp:txBody>
      <dsp:txXfrm>
        <a:off x="4475806" y="4991141"/>
        <a:ext cx="2881609" cy="714722"/>
      </dsp:txXfrm>
    </dsp:sp>
    <dsp:sp modelId="{A5EBC5C2-6641-4814-8FE0-4B646803A014}">
      <dsp:nvSpPr>
        <dsp:cNvPr id="0" name=""/>
        <dsp:cNvSpPr/>
      </dsp:nvSpPr>
      <dsp:spPr>
        <a:xfrm>
          <a:off x="7503091" y="3310"/>
          <a:ext cx="3111285" cy="759194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</a:rPr>
            <a:t>Assesses and Adjusts</a:t>
          </a:r>
        </a:p>
      </dsp:txBody>
      <dsp:txXfrm>
        <a:off x="7525327" y="25546"/>
        <a:ext cx="3066813" cy="714722"/>
      </dsp:txXfrm>
    </dsp:sp>
    <dsp:sp modelId="{81480097-026C-4291-BE30-871E56162BDA}">
      <dsp:nvSpPr>
        <dsp:cNvPr id="0" name=""/>
        <dsp:cNvSpPr/>
      </dsp:nvSpPr>
      <dsp:spPr>
        <a:xfrm>
          <a:off x="7814219" y="762505"/>
          <a:ext cx="111502" cy="2089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9542"/>
              </a:lnTo>
              <a:lnTo>
                <a:pt x="111502" y="20895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10867-70CA-4F2A-822F-3385584A539A}">
      <dsp:nvSpPr>
        <dsp:cNvPr id="0" name=""/>
        <dsp:cNvSpPr/>
      </dsp:nvSpPr>
      <dsp:spPr>
        <a:xfrm>
          <a:off x="7925722" y="2551630"/>
          <a:ext cx="2906354" cy="600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keep a list of strategies and resources that work for me</a:t>
          </a:r>
        </a:p>
      </dsp:txBody>
      <dsp:txXfrm>
        <a:off x="7943320" y="2569228"/>
        <a:ext cx="2871158" cy="565638"/>
      </dsp:txXfrm>
    </dsp:sp>
    <dsp:sp modelId="{D6A7DC38-C43A-4C89-8FA9-B70217BA481B}">
      <dsp:nvSpPr>
        <dsp:cNvPr id="0" name=""/>
        <dsp:cNvSpPr/>
      </dsp:nvSpPr>
      <dsp:spPr>
        <a:xfrm>
          <a:off x="7814219" y="762505"/>
          <a:ext cx="93537" cy="2827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7623"/>
              </a:lnTo>
              <a:lnTo>
                <a:pt x="93537" y="28276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95ED7-63FC-4D49-BC9E-E44A2E2EA106}">
      <dsp:nvSpPr>
        <dsp:cNvPr id="0" name=""/>
        <dsp:cNvSpPr/>
      </dsp:nvSpPr>
      <dsp:spPr>
        <a:xfrm>
          <a:off x="7907756" y="3259086"/>
          <a:ext cx="2906354" cy="6620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 stop to celebrate small successes along the way</a:t>
          </a:r>
        </a:p>
      </dsp:txBody>
      <dsp:txXfrm>
        <a:off x="7927148" y="3278478"/>
        <a:ext cx="2867570" cy="623301"/>
      </dsp:txXfrm>
    </dsp:sp>
    <dsp:sp modelId="{67CDD359-B399-457E-BF1D-20553A71674B}">
      <dsp:nvSpPr>
        <dsp:cNvPr id="0" name=""/>
        <dsp:cNvSpPr/>
      </dsp:nvSpPr>
      <dsp:spPr>
        <a:xfrm>
          <a:off x="7814219" y="762505"/>
          <a:ext cx="104688" cy="479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002"/>
              </a:lnTo>
              <a:lnTo>
                <a:pt x="104688" y="479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61AD2-5779-4621-9DDF-2C48F7F3A2E5}">
      <dsp:nvSpPr>
        <dsp:cNvPr id="0" name=""/>
        <dsp:cNvSpPr/>
      </dsp:nvSpPr>
      <dsp:spPr>
        <a:xfrm>
          <a:off x="7918907" y="936429"/>
          <a:ext cx="2875755" cy="610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 use models, rubrics and checklists to self-assess my attention to detail</a:t>
          </a:r>
        </a:p>
      </dsp:txBody>
      <dsp:txXfrm>
        <a:off x="7936778" y="954300"/>
        <a:ext cx="2840013" cy="574414"/>
      </dsp:txXfrm>
    </dsp:sp>
    <dsp:sp modelId="{8F18DCBC-F834-447E-AA2D-FF4A161446E1}">
      <dsp:nvSpPr>
        <dsp:cNvPr id="0" name=""/>
        <dsp:cNvSpPr/>
      </dsp:nvSpPr>
      <dsp:spPr>
        <a:xfrm>
          <a:off x="7768499" y="762505"/>
          <a:ext cx="91440" cy="12935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93553"/>
              </a:lnTo>
              <a:lnTo>
                <a:pt x="118097" y="12935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A5780-629C-4447-9035-8479E2F179A3}">
      <dsp:nvSpPr>
        <dsp:cNvPr id="0" name=""/>
        <dsp:cNvSpPr/>
      </dsp:nvSpPr>
      <dsp:spPr>
        <a:xfrm>
          <a:off x="7886596" y="1649168"/>
          <a:ext cx="2906354" cy="8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 collect data and seek feedback on how well my plan is working, and use it to improve my plan</a:t>
          </a:r>
        </a:p>
      </dsp:txBody>
      <dsp:txXfrm>
        <a:off x="7910431" y="1673003"/>
        <a:ext cx="2858684" cy="766110"/>
      </dsp:txXfrm>
    </dsp:sp>
    <dsp:sp modelId="{B400CA7E-8B77-4681-B3FE-99D00B5810EE}">
      <dsp:nvSpPr>
        <dsp:cNvPr id="0" name=""/>
        <dsp:cNvSpPr/>
      </dsp:nvSpPr>
      <dsp:spPr>
        <a:xfrm>
          <a:off x="7768499" y="762505"/>
          <a:ext cx="91440" cy="3672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2838"/>
              </a:lnTo>
              <a:lnTo>
                <a:pt x="131058" y="36728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85C4-9442-44DD-96E3-CB96F13060BF}">
      <dsp:nvSpPr>
        <dsp:cNvPr id="0" name=""/>
        <dsp:cNvSpPr/>
      </dsp:nvSpPr>
      <dsp:spPr>
        <a:xfrm>
          <a:off x="7899557" y="4028453"/>
          <a:ext cx="2906354" cy="8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 I can explain how my effort, skills, strategies and decisions influenced my success</a:t>
          </a:r>
        </a:p>
      </dsp:txBody>
      <dsp:txXfrm>
        <a:off x="7923392" y="4052288"/>
        <a:ext cx="2858684" cy="766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A260F77-BCBE-4EB6-9CE4-E5159EC49BF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C79F621C-949D-4D71-B7D2-880ED1EF1E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3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F3A9D3-3DDC-4DF1-AD5E-721332680D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2256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4974">
              <a:defRPr/>
            </a:pPr>
            <a:fld id="{415FF6AC-46E5-4365-B5F8-1D1E610F3B9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4974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5166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4974">
              <a:defRPr/>
            </a:pPr>
            <a:fld id="{415FF6AC-46E5-4365-B5F8-1D1E610F3B9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4974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16446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4974">
              <a:defRPr/>
            </a:pPr>
            <a:fld id="{87F3A9D3-3DDC-4DF1-AD5E-721332680D7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4974">
                <a:defRPr/>
              </a:pPr>
              <a:t>10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08677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4974">
              <a:defRPr/>
            </a:pPr>
            <a:fld id="{87F3A9D3-3DDC-4DF1-AD5E-721332680D7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4974">
                <a:defRPr/>
              </a:pPr>
              <a:t>12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82874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4974">
              <a:defRPr/>
            </a:pPr>
            <a:fld id="{415FF6AC-46E5-4365-B5F8-1D1E610F3B9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4974">
                <a:defRPr/>
              </a:pPr>
              <a:t>16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96137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3124">
              <a:defRPr/>
            </a:pPr>
            <a:fld id="{87F3A9D3-3DDC-4DF1-AD5E-721332680D7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3124">
                <a:defRPr/>
              </a:pPr>
              <a:t>17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21079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4D409-4B68-49CE-A386-427413568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FFC1B3-FB2F-41C0-A1F3-C48EBC65CD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12006-9FE1-43FE-8494-4E47B3875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15FEF-AD93-4735-9209-686780396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E1AD-28AA-445B-9726-B796D27AA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59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EEBC4-8FD4-4A72-B973-E851928A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32C93-D83D-4FC1-ADC3-C31D1BE70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3FDFA-AD5C-4F2A-ABF6-F18791E6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4B1BC-C074-4804-B25E-FFD3879B4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23234-C023-4326-B5B1-4F36392CC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45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CE72A0-4541-4831-8648-CB9F664ECA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C61E1-2E2E-41C5-95FB-0792EB1A1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6F684-36E1-43E7-AB55-72B38391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E1548-DCC9-49AC-937B-DB7D7B7A1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4D65E-51E3-4418-9F2B-B198099A7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076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A72E9-1E72-43FE-B3F3-9D7AEDF48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08C3B-C264-48B2-BDC7-D7D84DE20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8D2C2-D2EA-4442-9BDD-5E8EA58A0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3C9D8-FD2F-46C2-A997-926443828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D7F61-B94A-457E-9513-BDEFF4730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173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40A2F-ADC9-4014-8582-875664E7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1F1E2-6021-441F-9854-9AEA2C9A3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058D7-A599-45E4-91AB-99CB597E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2C21F-34F3-4338-ACF3-8596FCC2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95B8C-F295-43C0-A042-D4F4B7CBC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193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2479B-AD5B-44E6-B952-27EA450B8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F81BE-BE8A-4014-9388-B5DA4867C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C4966-4FBB-4161-AF91-E705DB6C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FB5F-1024-4068-82E9-32836DB8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4801B-FCB2-4816-900C-AC1A377A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355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98D0-2BA7-4555-8964-76C5DF114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AABE2-7B28-44BF-BC3F-26E2B4D16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24F40-9839-49A0-BAA2-2701BFE5E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3F478-8CB3-4414-AAF1-B1F415F9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649F2-82F3-43AA-820F-9C7954A59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B1BC5-DC40-462B-B034-7AE6EB73E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45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BE63-1A9A-4BF2-B072-219C3BFDD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BC123-5C7C-490B-B2EE-72BB40FD3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7D080-D214-41AE-85F7-30283ADF0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8517F-5C22-4CD0-8599-3209689E5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093CFA-442C-4ED3-8A4A-3E2A676C4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69801C-DBD5-471E-A150-5FD741DD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4BB36C-36D7-4455-9649-3B1B8EDA9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428291-5FA8-47EC-9326-268A610D2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08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34335-F2A8-467D-92A0-D66D5E141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3A5C7-89C8-4424-A17A-3BD021C9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11F6E-8674-477F-9FCF-8FD91F62C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90B084-E417-4556-A4DB-9F98A920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144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A76B4-D795-4A5C-8DB8-E1FAA724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2B906F-F38F-41FE-9F53-77A76007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C5DC7-32E0-4230-9D52-7E89A649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938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AA55-1524-4A1A-BFCA-6D0CB26F8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689F-58E0-4E5D-8994-A732844BF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28B8A-1DC3-44ED-BE22-94F33A683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0800A-B3B2-4960-87FE-72781EE37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CF5A7-8D58-47E0-B7F7-9B7FA5C9F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82468-E10F-43FA-837D-A4443FAB9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88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B63BA-FC14-4422-9F37-6BFFF8791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E69B1-16D4-4C50-BC3F-D9415F5B5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13637-75C7-4F0E-BE90-FAE35695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4E25F-AE0D-4DF0-8BCA-B627234ED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B28AE-D384-4450-9F2B-27FFF5B7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02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BCB8A-1A2D-4AFF-B7F7-C56F1E729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27FB3E-DAB9-451A-9CEC-D9BF36004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9289B-B523-47A2-9E0B-3B6631941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4705A-6F24-48B2-AE58-8FBA24568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FE4E2-1509-4FA3-A7E3-516E8AFB8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32C41-6962-4068-A84D-14416406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04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012AB-057B-475F-BF09-922C0AC7C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6ABDF-46E5-4B17-BA6E-29DF39293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FAE43-5913-47A6-B1E4-508ED6B8F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9C057-325D-4595-941A-A6FA2952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6A50-2528-4BFF-8D1D-DB7152F24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27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B0138-97EB-4D47-8110-DA5E79E89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C7E814-84DF-4E38-9458-EC99E60F8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39F4B-C976-4B05-A6C0-B7342F72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6349D-E09F-4010-B517-AA781CA96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77E9D-170B-438A-9329-CD6A26FA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368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35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5507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940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99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39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2897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37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F41C5-A24E-420E-A92D-0CD0980C8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5D1F4-B823-491B-9763-2A3489BD9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9A9C7-2D57-4D9E-8550-327D64D3E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51846-96A3-401E-ADA2-5C073843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B1619-9106-455E-9240-EFB37F00A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649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6171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9224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213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80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D9B1-4B4C-4B72-AB38-28C63C215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2DA7A-6F1C-48FC-98CD-6166EDC7F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6136E-B3D5-4FE8-901E-C7286C0D6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F7FA6-2CE7-4668-9087-DA17A98DE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6291-71AD-4C43-977C-053B01489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F4C58-BA14-453A-97CE-083865DE0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6C1FD-A03B-4BE9-933D-1439D76E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F275B-73D1-4A1B-B158-D01FA8CF5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F6CA9-8BCB-41D3-90ED-007CCB5ED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7C4990-9EC9-4A1B-8D43-BB1FF86BE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62FCFA-AC56-4240-BF2B-F65FA54815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96291-94F1-4D73-B5B7-520F6DA68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C38B74-BBFF-4406-81D2-E176BF9E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35CB49-79F4-4622-9DCE-4EAB0772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4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C00D8-E80E-49FC-90FC-9BA57A521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D291A7-CC6F-419E-89F4-B7CE65038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A03BD3-11B0-4E97-AFF0-3A8CC0EB0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F46AC-F27B-4C4E-99D9-F684595E8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98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4268DE-CA9E-4D11-9E5A-C0183DA5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66C9E7-BCA2-4DB9-8B0C-D7C77A1C0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2F4F8-B71B-4343-B970-BEF147D4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0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E1683-8144-49B1-9E22-FC345047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A38DF-4980-413A-94B3-C2F08A746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98809-92F4-4056-9168-7D3A37641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6CD4A-50E3-4C24-8268-B13FB8F1D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FEE9E-14B1-4139-8AC3-497AE25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4CB5B0-D043-4205-B54A-667530A9A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9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2ACA9-1DA9-4D2E-8CA1-B8059C8C4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3FBB1-BD6C-4BD0-9188-740BB7AD1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B2097F-232F-4FCB-B0AF-D05F02A8A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3AD43-7B89-42CB-A800-E8568C756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168B7-D9F1-45D2-B0FC-954EDBBB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AB5F5-BADD-462F-BF7D-E76A8F459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6DD2A5-E776-448E-BC97-4BAEDD9DB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12F9E-73D2-4420-B69D-5B8C3DF1F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CD30B-A734-430F-9FCD-45EC6793B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1622A-429A-4D1D-B7AE-D0681BF77F89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7F6C2-06D4-41D1-91A8-4CB7CF2D3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9EBA1-05A0-4866-AAE7-C531356F0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8DDD4-644D-4289-9E42-3BAE64F43D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2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CDB7B2-668F-4C85-B053-98938CFC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E9884-A430-49D2-9AC0-2835CF1F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1F938-5F9B-4896-8215-93BF51BEE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96A4D-0FEE-4767-8D42-272D8DC4FE54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F14CE-A3B7-43FB-8E3C-6003C1A64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BC4C-40B5-4D5E-B7E8-B64372D94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F4518-F8F8-4D2D-895D-D6894342C0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5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335A7-04D2-4FC6-9884-4E479F74E4A1}" type="datetimeFigureOut">
              <a:rPr lang="en-US" smtClean="0"/>
              <a:t>8/6/2024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0C279-E44B-4B55-BC7C-FCC2728F02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4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857566"/>
              </p:ext>
            </p:extLst>
          </p:nvPr>
        </p:nvGraphicFramePr>
        <p:xfrm>
          <a:off x="248085" y="138606"/>
          <a:ext cx="11639115" cy="7313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6D8632F-52B9-343E-B5C0-1BFD1510375A}"/>
              </a:ext>
            </a:extLst>
          </p:cNvPr>
          <p:cNvSpPr txBox="1"/>
          <p:nvPr/>
        </p:nvSpPr>
        <p:spPr>
          <a:xfrm>
            <a:off x="8789450" y="6196174"/>
            <a:ext cx="1838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Revised </a:t>
            </a:r>
            <a:r>
              <a:rPr lang="en-US" sz="1400" dirty="0">
                <a:solidFill>
                  <a:srgbClr val="FF0000"/>
                </a:solidFill>
                <a:latin typeface="Calibri" panose="020F0502020204030204"/>
              </a:rPr>
              <a:t>June,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/>
              </a:rPr>
              <a:t>Searle Enterprises Inc.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327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213614"/>
              </p:ext>
            </p:extLst>
          </p:nvPr>
        </p:nvGraphicFramePr>
        <p:xfrm>
          <a:off x="248084" y="138829"/>
          <a:ext cx="11887200" cy="7149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5877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833959"/>
              </p:ext>
            </p:extLst>
          </p:nvPr>
        </p:nvGraphicFramePr>
        <p:xfrm>
          <a:off x="387625" y="847300"/>
          <a:ext cx="11602212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730610" y="207699"/>
            <a:ext cx="8229600" cy="538750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Reading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153400" y="6547992"/>
            <a:ext cx="2425664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Searle Enterprises Inc.  Copyright, 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6FD0554-ED1C-4168-830B-0FD508C342D3}"/>
              </a:ext>
            </a:extLst>
          </p:cNvPr>
          <p:cNvCxnSpPr/>
          <p:nvPr/>
        </p:nvCxnSpPr>
        <p:spPr>
          <a:xfrm>
            <a:off x="1296610" y="1780419"/>
            <a:ext cx="0" cy="4973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99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852999"/>
              </p:ext>
            </p:extLst>
          </p:nvPr>
        </p:nvGraphicFramePr>
        <p:xfrm>
          <a:off x="119548" y="148505"/>
          <a:ext cx="11852930" cy="7149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0260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93484"/>
              </p:ext>
            </p:extLst>
          </p:nvPr>
        </p:nvGraphicFramePr>
        <p:xfrm>
          <a:off x="603703" y="883615"/>
          <a:ext cx="10548105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218173"/>
            <a:ext cx="8229600" cy="618817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00B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Resilience/Flexibility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E3DDC6-3FED-0A98-5A93-B72FDFB8DA53}"/>
              </a:ext>
            </a:extLst>
          </p:cNvPr>
          <p:cNvSpPr txBox="1"/>
          <p:nvPr/>
        </p:nvSpPr>
        <p:spPr>
          <a:xfrm>
            <a:off x="9898866" y="6463921"/>
            <a:ext cx="17704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Revised Jan 2024</a:t>
            </a:r>
          </a:p>
        </p:txBody>
      </p:sp>
    </p:spTree>
    <p:extLst>
      <p:ext uri="{BB962C8B-B14F-4D97-AF65-F5344CB8AC3E}">
        <p14:creationId xmlns:p14="http://schemas.microsoft.com/office/powerpoint/2010/main" val="3114893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515291"/>
              </p:ext>
            </p:extLst>
          </p:nvPr>
        </p:nvGraphicFramePr>
        <p:xfrm>
          <a:off x="594027" y="928245"/>
          <a:ext cx="10888619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563757" y="192501"/>
            <a:ext cx="8229600" cy="731520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00B0F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Self-Monitoring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F74943-62A4-FBF1-A0E8-D69CAA070764}"/>
              </a:ext>
            </a:extLst>
          </p:cNvPr>
          <p:cNvSpPr txBox="1"/>
          <p:nvPr/>
        </p:nvSpPr>
        <p:spPr>
          <a:xfrm>
            <a:off x="9319098" y="6304002"/>
            <a:ext cx="185781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Revised August 2024</a:t>
            </a:r>
          </a:p>
          <a:p>
            <a:r>
              <a:rPr lang="en-US" sz="1400" dirty="0"/>
              <a:t>Searle Enterprises  Inc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501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694603"/>
              </p:ext>
            </p:extLst>
          </p:nvPr>
        </p:nvGraphicFramePr>
        <p:xfrm>
          <a:off x="594028" y="597159"/>
          <a:ext cx="11064572" cy="6413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428922"/>
            <a:ext cx="8229600" cy="538609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Self-Regulation/Impulse Control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484189-3F6C-F6D1-B9AD-68D1892B9B52}"/>
              </a:ext>
            </a:extLst>
          </p:cNvPr>
          <p:cNvSpPr txBox="1"/>
          <p:nvPr/>
        </p:nvSpPr>
        <p:spPr>
          <a:xfrm>
            <a:off x="9169167" y="6366338"/>
            <a:ext cx="1891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Revised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Dec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2023</a:t>
            </a:r>
          </a:p>
        </p:txBody>
      </p:sp>
    </p:spTree>
    <p:extLst>
      <p:ext uri="{BB962C8B-B14F-4D97-AF65-F5344CB8AC3E}">
        <p14:creationId xmlns:p14="http://schemas.microsoft.com/office/powerpoint/2010/main" val="2247789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327501"/>
              </p:ext>
            </p:extLst>
          </p:nvPr>
        </p:nvGraphicFramePr>
        <p:xfrm>
          <a:off x="506185" y="791709"/>
          <a:ext cx="11216520" cy="591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reeform 4"/>
          <p:cNvSpPr/>
          <p:nvPr/>
        </p:nvSpPr>
        <p:spPr>
          <a:xfrm>
            <a:off x="1060173" y="150635"/>
            <a:ext cx="9639301" cy="545104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Writing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84EE8DE-2B55-4393-AC39-A20F4A1539B9}"/>
              </a:ext>
            </a:extLst>
          </p:cNvPr>
          <p:cNvSpPr/>
          <p:nvPr/>
        </p:nvSpPr>
        <p:spPr>
          <a:xfrm>
            <a:off x="181453" y="1450752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know what kind of text this is  &amp; why I’m reading it (my “goal”)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EC944D-2B39-4C6E-9574-6FB51C1FD6E4}"/>
              </a:ext>
            </a:extLst>
          </p:cNvPr>
          <p:cNvSpPr/>
          <p:nvPr/>
        </p:nvSpPr>
        <p:spPr>
          <a:xfrm>
            <a:off x="181453" y="2227496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scan the text to learn what it’s about and how it’s organized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05887D7-0EE3-4961-B8DD-E3B1A6DCC50A}"/>
              </a:ext>
            </a:extLst>
          </p:cNvPr>
          <p:cNvSpPr/>
          <p:nvPr/>
        </p:nvSpPr>
        <p:spPr>
          <a:xfrm>
            <a:off x="181453" y="3004240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decide if the text is good for                  me and my reading goal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4CBC84-A47A-41B1-A0A6-23CCCEB59965}"/>
              </a:ext>
            </a:extLst>
          </p:cNvPr>
          <p:cNvSpPr/>
          <p:nvPr/>
        </p:nvSpPr>
        <p:spPr>
          <a:xfrm>
            <a:off x="181453" y="3780984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ask myself what I already                  know about the topic or text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391FA32-A74B-4394-B2BF-7FCC19EA71BC}"/>
              </a:ext>
            </a:extLst>
          </p:cNvPr>
          <p:cNvSpPr/>
          <p:nvPr/>
        </p:nvSpPr>
        <p:spPr>
          <a:xfrm>
            <a:off x="181453" y="4557728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create questions &amp; predictions      to think about as I read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FE2B735-7DD1-4753-BBB2-8C43086F7008}"/>
              </a:ext>
            </a:extLst>
          </p:cNvPr>
          <p:cNvSpPr/>
          <p:nvPr/>
        </p:nvSpPr>
        <p:spPr>
          <a:xfrm>
            <a:off x="181453" y="5334471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think about strategies that can help me before I start reading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8B0217A-9068-4E6A-A2E5-39020F40F2AC}"/>
              </a:ext>
            </a:extLst>
          </p:cNvPr>
          <p:cNvSpPr/>
          <p:nvPr/>
        </p:nvSpPr>
        <p:spPr>
          <a:xfrm>
            <a:off x="2570323" y="686695"/>
            <a:ext cx="2292620" cy="6743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FOCUS ON WHAT’S IMPORTANT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09AE72E-06AC-46B2-8BDD-F433AF0D8ECF}"/>
              </a:ext>
            </a:extLst>
          </p:cNvPr>
          <p:cNvSpPr/>
          <p:nvPr/>
        </p:nvSpPr>
        <p:spPr>
          <a:xfrm>
            <a:off x="4979241" y="2233641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read between the lines &amp; construct my own ideas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79B0246-DF31-4FEF-9F19-617AADC12BC6}"/>
              </a:ext>
            </a:extLst>
          </p:cNvPr>
          <p:cNvSpPr/>
          <p:nvPr/>
        </p:nvSpPr>
        <p:spPr>
          <a:xfrm>
            <a:off x="4979241" y="3010385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connect things I read to each other &amp; to things I already know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69C9693-1A6A-423D-9FAD-5167CF16D8D7}"/>
              </a:ext>
            </a:extLst>
          </p:cNvPr>
          <p:cNvSpPr/>
          <p:nvPr/>
        </p:nvSpPr>
        <p:spPr>
          <a:xfrm>
            <a:off x="4979241" y="3783518"/>
            <a:ext cx="2292620" cy="67437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ask myself questions to help  me understand the text better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4ED780F-32D0-416F-886A-5145A8997914}"/>
              </a:ext>
            </a:extLst>
          </p:cNvPr>
          <p:cNvSpPr/>
          <p:nvPr/>
        </p:nvSpPr>
        <p:spPr>
          <a:xfrm>
            <a:off x="4979241" y="4552443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note what I think, feel, and wonder about as I read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BDB3877-20FE-41DF-A3A2-8EC417204ABD}"/>
              </a:ext>
            </a:extLst>
          </p:cNvPr>
          <p:cNvSpPr/>
          <p:nvPr/>
        </p:nvSpPr>
        <p:spPr>
          <a:xfrm>
            <a:off x="4979241" y="5329187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look for facts and reasons to support my ideas &amp; the author’s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07479ED-324A-4C28-8A7C-C678DD1E3401}"/>
              </a:ext>
            </a:extLst>
          </p:cNvPr>
          <p:cNvSpPr/>
          <p:nvPr/>
        </p:nvSpPr>
        <p:spPr>
          <a:xfrm>
            <a:off x="7348063" y="1450752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i="0" strike="noStrike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I pause </a:t>
            </a:r>
            <a:r>
              <a:rPr lang="en-US" sz="1200" b="1" i="0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often</a:t>
            </a:r>
            <a:r>
              <a:rPr lang="en-US" sz="1200" b="1" i="0" strike="noStrike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to see if what I read makes sense, and I try               new  strategies when it doesn’t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2FCD356-3894-4E43-A4E5-8B8FB41D68E9}"/>
              </a:ext>
            </a:extLst>
          </p:cNvPr>
          <p:cNvSpPr/>
          <p:nvPr/>
        </p:nvSpPr>
        <p:spPr>
          <a:xfrm>
            <a:off x="7358087" y="2239844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b="1" dirty="0">
                <a:solidFill>
                  <a:schemeClr val="tx1"/>
                </a:solidFill>
              </a:rPr>
              <a:t>When words I don’t know get in               my way, I try to figure them out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C4F0C6C-49C2-4D3D-AAAF-D64660792038}"/>
              </a:ext>
            </a:extLst>
          </p:cNvPr>
          <p:cNvSpPr/>
          <p:nvPr/>
        </p:nvSpPr>
        <p:spPr>
          <a:xfrm>
            <a:off x="7348063" y="4557728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check my predictions &amp;                           make new ones as I read</a:t>
            </a:r>
            <a:endParaRPr lang="en-US" sz="1200" b="1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B8E33D2-41B0-4C7F-A9D0-E16BFC8B5D1B}"/>
              </a:ext>
            </a:extLst>
          </p:cNvPr>
          <p:cNvSpPr/>
          <p:nvPr/>
        </p:nvSpPr>
        <p:spPr>
          <a:xfrm>
            <a:off x="7348063" y="3780984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I stop after each chunk to see if                I can retell the important ideas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2FCAB91-69A6-41DA-9946-A6C8C42DDF54}"/>
              </a:ext>
            </a:extLst>
          </p:cNvPr>
          <p:cNvSpPr/>
          <p:nvPr/>
        </p:nvSpPr>
        <p:spPr>
          <a:xfrm>
            <a:off x="7348063" y="3017903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I keep track of </a:t>
            </a:r>
            <a:r>
              <a:rPr lang="en-US" sz="1200" b="1" dirty="0">
                <a:solidFill>
                  <a:prstClr val="black"/>
                </a:solidFill>
                <a:latin typeface="Calibri" panose="020F0502020204030204"/>
              </a:rPr>
              <a:t>helpful strategies &amp; </a:t>
            </a:r>
            <a:r>
              <a:rPr lang="en-US" sz="1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make plans to use them again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712D4DB-7D24-4209-B522-5E6C134A4587}"/>
              </a:ext>
            </a:extLst>
          </p:cNvPr>
          <p:cNvSpPr/>
          <p:nvPr/>
        </p:nvSpPr>
        <p:spPr>
          <a:xfrm>
            <a:off x="9746955" y="4557728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decide if I met my reading goal and what I can do if I didn’t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8F88C9C-9F4D-4AAB-A12B-69970B8E948D}"/>
              </a:ext>
            </a:extLst>
          </p:cNvPr>
          <p:cNvSpPr/>
          <p:nvPr/>
        </p:nvSpPr>
        <p:spPr>
          <a:xfrm>
            <a:off x="9736933" y="1450752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try to retell the                                    main ideas or events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CBBBD1DE-89E0-4D15-95B7-06D3A1134DA6}"/>
              </a:ext>
            </a:extLst>
          </p:cNvPr>
          <p:cNvSpPr/>
          <p:nvPr/>
        </p:nvSpPr>
        <p:spPr>
          <a:xfrm>
            <a:off x="9736135" y="3017903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kern="1200" dirty="0">
                <a:solidFill>
                  <a:schemeClr val="tx1"/>
                </a:solidFill>
              </a:rPr>
              <a:t>I reflect on what I read, why it’s important, &amp; how it can help me</a:t>
            </a:r>
            <a:endParaRPr lang="en-US" sz="1200" b="1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74D8DE5-AD30-4320-93B6-9B38B1511D5F}"/>
              </a:ext>
            </a:extLst>
          </p:cNvPr>
          <p:cNvSpPr/>
          <p:nvPr/>
        </p:nvSpPr>
        <p:spPr>
          <a:xfrm>
            <a:off x="9746955" y="2244056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kern="1200" dirty="0">
                <a:solidFill>
                  <a:schemeClr val="tx1"/>
                </a:solidFill>
              </a:rPr>
              <a:t>I review parts of the </a:t>
            </a:r>
            <a:r>
              <a:rPr lang="en-US" sz="1200" b="1" dirty="0">
                <a:solidFill>
                  <a:schemeClr val="tx1"/>
                </a:solidFill>
              </a:rPr>
              <a:t>text                    that I want to </a:t>
            </a:r>
            <a:r>
              <a:rPr lang="en-US" sz="1200" b="1" kern="1200" dirty="0">
                <a:solidFill>
                  <a:schemeClr val="tx1"/>
                </a:solidFill>
              </a:rPr>
              <a:t>understand                      or remember more clearly</a:t>
            </a:r>
            <a:endParaRPr lang="en-US" sz="1200" b="1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459DB4AC-F746-40BC-9F82-207D036FF431}"/>
              </a:ext>
            </a:extLst>
          </p:cNvPr>
          <p:cNvSpPr/>
          <p:nvPr/>
        </p:nvSpPr>
        <p:spPr>
          <a:xfrm>
            <a:off x="9736933" y="3780984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discuss my ideas with others to check and improve my thinking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459A56A-4690-457B-A44B-965907CB1E1E}"/>
              </a:ext>
            </a:extLst>
          </p:cNvPr>
          <p:cNvSpPr/>
          <p:nvPr/>
        </p:nvSpPr>
        <p:spPr>
          <a:xfrm>
            <a:off x="9746955" y="6069420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can explain how my effort &amp; strategy use affected my success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BEAB0B31-47EB-4789-8EE4-BA3435C7C9AE}"/>
              </a:ext>
            </a:extLst>
          </p:cNvPr>
          <p:cNvSpPr/>
          <p:nvPr/>
        </p:nvSpPr>
        <p:spPr>
          <a:xfrm>
            <a:off x="9736933" y="5297492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reflect on what I did well                     and what I can do to improve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DE4A44A-0BC2-4728-A353-7525025A4E32}"/>
              </a:ext>
            </a:extLst>
          </p:cNvPr>
          <p:cNvSpPr/>
          <p:nvPr/>
        </p:nvSpPr>
        <p:spPr>
          <a:xfrm>
            <a:off x="181453" y="678804"/>
            <a:ext cx="2292620" cy="6743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PREVIEW &amp; PLAN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DC7DF75F-3645-49F0-A718-36FA0BC9320D}"/>
              </a:ext>
            </a:extLst>
          </p:cNvPr>
          <p:cNvSpPr/>
          <p:nvPr/>
        </p:nvSpPr>
        <p:spPr>
          <a:xfrm>
            <a:off x="4959193" y="686695"/>
            <a:ext cx="2292620" cy="6743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ACTIVELY READ &amp; RESPOND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86C50C8-9942-4CE6-9BAA-FCC1F0B61832}"/>
              </a:ext>
            </a:extLst>
          </p:cNvPr>
          <p:cNvSpPr/>
          <p:nvPr/>
        </p:nvSpPr>
        <p:spPr>
          <a:xfrm>
            <a:off x="7348063" y="686695"/>
            <a:ext cx="2292620" cy="6743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MONITOR SUCCESS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27C5272-6FAD-4212-A8AF-7F51E2D0580E}"/>
              </a:ext>
            </a:extLst>
          </p:cNvPr>
          <p:cNvSpPr/>
          <p:nvPr/>
        </p:nvSpPr>
        <p:spPr>
          <a:xfrm>
            <a:off x="9736933" y="686695"/>
            <a:ext cx="2292620" cy="6743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REVIEW &amp; REFLECT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964E66F-5012-4A87-A13D-6E78DACC6735}"/>
              </a:ext>
            </a:extLst>
          </p:cNvPr>
          <p:cNvSpPr/>
          <p:nvPr/>
        </p:nvSpPr>
        <p:spPr>
          <a:xfrm>
            <a:off x="7358087" y="5328295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monitor my attention level &amp; refocus myself if I need to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0B54A2AE-F093-42E8-901A-443475A4770D}"/>
              </a:ext>
            </a:extLst>
          </p:cNvPr>
          <p:cNvSpPr/>
          <p:nvPr/>
        </p:nvSpPr>
        <p:spPr>
          <a:xfrm>
            <a:off x="4979241" y="1473612"/>
            <a:ext cx="2292620" cy="6743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picture what is happening                   or being described as I read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557D417-ACAD-4116-9862-2E27A2513CB8}"/>
              </a:ext>
            </a:extLst>
          </p:cNvPr>
          <p:cNvSpPr/>
          <p:nvPr/>
        </p:nvSpPr>
        <p:spPr>
          <a:xfrm>
            <a:off x="2570322" y="1466283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use my goal to guide my reading &amp; note making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F0232BA-1726-438E-82FC-84D85F280F91}"/>
              </a:ext>
            </a:extLst>
          </p:cNvPr>
          <p:cNvSpPr/>
          <p:nvPr/>
        </p:nvSpPr>
        <p:spPr>
          <a:xfrm>
            <a:off x="2570322" y="2221121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think about what’s important to remember from each section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6E45BA6-BF98-4844-8CF1-DA5B05E9D369}"/>
              </a:ext>
            </a:extLst>
          </p:cNvPr>
          <p:cNvSpPr/>
          <p:nvPr/>
        </p:nvSpPr>
        <p:spPr>
          <a:xfrm>
            <a:off x="2555439" y="5328690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summarize what I read to                   help me focus on key points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7EC5ADB-C1A9-4FA0-8329-D6B5834112A0}"/>
              </a:ext>
            </a:extLst>
          </p:cNvPr>
          <p:cNvSpPr/>
          <p:nvPr/>
        </p:nvSpPr>
        <p:spPr>
          <a:xfrm>
            <a:off x="2566072" y="3004005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make notes that highlight and organize important information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7F2BA91-BBE7-45EF-B88E-F50EC823DB74}"/>
              </a:ext>
            </a:extLst>
          </p:cNvPr>
          <p:cNvSpPr/>
          <p:nvPr/>
        </p:nvSpPr>
        <p:spPr>
          <a:xfrm>
            <a:off x="2566072" y="3806970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notice how ideas are organized &amp; look for patterns I know (cause-effect, comparison, etc.)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1DF51FE-7772-4454-B19D-43A93539016B}"/>
              </a:ext>
            </a:extLst>
          </p:cNvPr>
          <p:cNvSpPr/>
          <p:nvPr/>
        </p:nvSpPr>
        <p:spPr>
          <a:xfrm>
            <a:off x="2566072" y="4552796"/>
            <a:ext cx="2292620" cy="6743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use story structure (exposition, rising action, …) to help me                 focus on important ideas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3C29DD4-3053-4C2A-84BA-BC711A8130D7}"/>
              </a:ext>
            </a:extLst>
          </p:cNvPr>
          <p:cNvSpPr/>
          <p:nvPr/>
        </p:nvSpPr>
        <p:spPr>
          <a:xfrm>
            <a:off x="181453" y="6112164"/>
            <a:ext cx="2292620" cy="5888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 use text features to help me find &amp; understand key ideas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44CE3C-A76F-4447-A5DF-6AC54179DC9D}"/>
              </a:ext>
            </a:extLst>
          </p:cNvPr>
          <p:cNvSpPr txBox="1"/>
          <p:nvPr/>
        </p:nvSpPr>
        <p:spPr>
          <a:xfrm>
            <a:off x="2743200" y="89868"/>
            <a:ext cx="6449181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Reading Comprehension</a:t>
            </a:r>
          </a:p>
        </p:txBody>
      </p:sp>
    </p:spTree>
    <p:extLst>
      <p:ext uri="{BB962C8B-B14F-4D97-AF65-F5344CB8AC3E}">
        <p14:creationId xmlns:p14="http://schemas.microsoft.com/office/powerpoint/2010/main" val="334067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811547"/>
              </p:ext>
            </p:extLst>
          </p:nvPr>
        </p:nvGraphicFramePr>
        <p:xfrm>
          <a:off x="815701" y="680376"/>
          <a:ext cx="1039865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314616"/>
            <a:ext cx="8229600" cy="731520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22077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139277"/>
              </p:ext>
            </p:extLst>
          </p:nvPr>
        </p:nvGraphicFramePr>
        <p:xfrm>
          <a:off x="594027" y="772602"/>
          <a:ext cx="10706763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314616"/>
            <a:ext cx="8229600" cy="731520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Collaboration</a:t>
            </a:r>
          </a:p>
        </p:txBody>
      </p:sp>
    </p:spTree>
    <p:extLst>
      <p:ext uri="{BB962C8B-B14F-4D97-AF65-F5344CB8AC3E}">
        <p14:creationId xmlns:p14="http://schemas.microsoft.com/office/powerpoint/2010/main" val="294564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106340"/>
              </p:ext>
            </p:extLst>
          </p:nvPr>
        </p:nvGraphicFramePr>
        <p:xfrm>
          <a:off x="506185" y="791709"/>
          <a:ext cx="10877162" cy="591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reeform 4"/>
          <p:cNvSpPr/>
          <p:nvPr/>
        </p:nvSpPr>
        <p:spPr>
          <a:xfrm>
            <a:off x="1060173" y="150635"/>
            <a:ext cx="9639301" cy="545104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FF00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Language Development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0579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880675"/>
              </p:ext>
            </p:extLst>
          </p:nvPr>
        </p:nvGraphicFramePr>
        <p:xfrm>
          <a:off x="-559617" y="824432"/>
          <a:ext cx="13018316" cy="6098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reeform 4"/>
          <p:cNvSpPr/>
          <p:nvPr/>
        </p:nvSpPr>
        <p:spPr>
          <a:xfrm>
            <a:off x="2049488" y="158705"/>
            <a:ext cx="7581123" cy="559600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/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834058" y="808383"/>
          <a:ext cx="1005514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205274"/>
            <a:ext cx="8229600" cy="640332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7030A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Memory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C92675-5CE3-64AE-7C8E-7F9169280A84}"/>
              </a:ext>
            </a:extLst>
          </p:cNvPr>
          <p:cNvSpPr txBox="1"/>
          <p:nvPr/>
        </p:nvSpPr>
        <p:spPr>
          <a:xfrm>
            <a:off x="10176387" y="6161589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Revised July, 2024</a:t>
            </a:r>
          </a:p>
          <a:p>
            <a:r>
              <a:rPr lang="en-US" sz="1400" dirty="0"/>
              <a:t>Searle Enterprises Inc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3622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58687"/>
              </p:ext>
            </p:extLst>
          </p:nvPr>
        </p:nvGraphicFramePr>
        <p:xfrm>
          <a:off x="709773" y="972273"/>
          <a:ext cx="10563970" cy="595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314616"/>
            <a:ext cx="8229600" cy="731520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Motivation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060F18-AE02-1616-15CB-FEE23C32D209}"/>
              </a:ext>
            </a:extLst>
          </p:cNvPr>
          <p:cNvSpPr txBox="1"/>
          <p:nvPr/>
        </p:nvSpPr>
        <p:spPr>
          <a:xfrm>
            <a:off x="9564431" y="6393096"/>
            <a:ext cx="17801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Revised March 2023</a:t>
            </a:r>
          </a:p>
        </p:txBody>
      </p:sp>
    </p:spTree>
    <p:extLst>
      <p:ext uri="{BB962C8B-B14F-4D97-AF65-F5344CB8AC3E}">
        <p14:creationId xmlns:p14="http://schemas.microsoft.com/office/powerpoint/2010/main" val="2598041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380335" y="715257"/>
          <a:ext cx="11491956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469335" y="306996"/>
            <a:ext cx="8229600" cy="504767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C000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Organization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20A590-9319-9BC3-024C-4BF79C79BD2A}"/>
              </a:ext>
            </a:extLst>
          </p:cNvPr>
          <p:cNvSpPr txBox="1"/>
          <p:nvPr/>
        </p:nvSpPr>
        <p:spPr>
          <a:xfrm>
            <a:off x="9252823" y="6366338"/>
            <a:ext cx="1753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Revised June 2024</a:t>
            </a:r>
          </a:p>
          <a:p>
            <a:r>
              <a:rPr lang="en-US" sz="1400" dirty="0"/>
              <a:t>Searle Enterprises Inc</a:t>
            </a:r>
          </a:p>
        </p:txBody>
      </p:sp>
    </p:spTree>
    <p:extLst>
      <p:ext uri="{BB962C8B-B14F-4D97-AF65-F5344CB8AC3E}">
        <p14:creationId xmlns:p14="http://schemas.microsoft.com/office/powerpoint/2010/main" val="77139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582417" y="867957"/>
          <a:ext cx="11027165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/>
          <p:cNvSpPr/>
          <p:nvPr/>
        </p:nvSpPr>
        <p:spPr>
          <a:xfrm>
            <a:off x="1713175" y="105066"/>
            <a:ext cx="8229600" cy="665247"/>
          </a:xfrm>
          <a:custGeom>
            <a:avLst/>
            <a:gdLst>
              <a:gd name="connsiteX0" fmla="*/ 0 w 1399358"/>
              <a:gd name="connsiteY0" fmla="*/ 116791 h 1167906"/>
              <a:gd name="connsiteX1" fmla="*/ 34207 w 1399358"/>
              <a:gd name="connsiteY1" fmla="*/ 34207 h 1167906"/>
              <a:gd name="connsiteX2" fmla="*/ 116791 w 1399358"/>
              <a:gd name="connsiteY2" fmla="*/ 0 h 1167906"/>
              <a:gd name="connsiteX3" fmla="*/ 1282567 w 1399358"/>
              <a:gd name="connsiteY3" fmla="*/ 0 h 1167906"/>
              <a:gd name="connsiteX4" fmla="*/ 1365151 w 1399358"/>
              <a:gd name="connsiteY4" fmla="*/ 34207 h 1167906"/>
              <a:gd name="connsiteX5" fmla="*/ 1399358 w 1399358"/>
              <a:gd name="connsiteY5" fmla="*/ 116791 h 1167906"/>
              <a:gd name="connsiteX6" fmla="*/ 1399358 w 1399358"/>
              <a:gd name="connsiteY6" fmla="*/ 1051115 h 1167906"/>
              <a:gd name="connsiteX7" fmla="*/ 1365151 w 1399358"/>
              <a:gd name="connsiteY7" fmla="*/ 1133699 h 1167906"/>
              <a:gd name="connsiteX8" fmla="*/ 1282567 w 1399358"/>
              <a:gd name="connsiteY8" fmla="*/ 1167906 h 1167906"/>
              <a:gd name="connsiteX9" fmla="*/ 116791 w 1399358"/>
              <a:gd name="connsiteY9" fmla="*/ 1167906 h 1167906"/>
              <a:gd name="connsiteX10" fmla="*/ 34207 w 1399358"/>
              <a:gd name="connsiteY10" fmla="*/ 1133699 h 1167906"/>
              <a:gd name="connsiteX11" fmla="*/ 0 w 1399358"/>
              <a:gd name="connsiteY11" fmla="*/ 1051115 h 1167906"/>
              <a:gd name="connsiteX12" fmla="*/ 0 w 1399358"/>
              <a:gd name="connsiteY12" fmla="*/ 116791 h 116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99358" h="1167906">
                <a:moveTo>
                  <a:pt x="0" y="116791"/>
                </a:moveTo>
                <a:cubicBezTo>
                  <a:pt x="0" y="85816"/>
                  <a:pt x="12305" y="56110"/>
                  <a:pt x="34207" y="34207"/>
                </a:cubicBezTo>
                <a:cubicBezTo>
                  <a:pt x="56110" y="12304"/>
                  <a:pt x="85816" y="0"/>
                  <a:pt x="116791" y="0"/>
                </a:cubicBezTo>
                <a:lnTo>
                  <a:pt x="1282567" y="0"/>
                </a:lnTo>
                <a:cubicBezTo>
                  <a:pt x="1313542" y="0"/>
                  <a:pt x="1343248" y="12305"/>
                  <a:pt x="1365151" y="34207"/>
                </a:cubicBezTo>
                <a:cubicBezTo>
                  <a:pt x="1387054" y="56110"/>
                  <a:pt x="1399358" y="85816"/>
                  <a:pt x="1399358" y="116791"/>
                </a:cubicBezTo>
                <a:lnTo>
                  <a:pt x="1399358" y="1051115"/>
                </a:lnTo>
                <a:cubicBezTo>
                  <a:pt x="1399358" y="1082090"/>
                  <a:pt x="1387053" y="1111796"/>
                  <a:pt x="1365151" y="1133699"/>
                </a:cubicBezTo>
                <a:cubicBezTo>
                  <a:pt x="1343248" y="1155602"/>
                  <a:pt x="1313542" y="1167906"/>
                  <a:pt x="1282567" y="1167906"/>
                </a:cubicBezTo>
                <a:lnTo>
                  <a:pt x="116791" y="1167906"/>
                </a:lnTo>
                <a:cubicBezTo>
                  <a:pt x="85816" y="1167906"/>
                  <a:pt x="56110" y="1155601"/>
                  <a:pt x="34207" y="1133699"/>
                </a:cubicBezTo>
                <a:cubicBezTo>
                  <a:pt x="12304" y="1111796"/>
                  <a:pt x="0" y="1082090"/>
                  <a:pt x="0" y="1051115"/>
                </a:cubicBezTo>
                <a:lnTo>
                  <a:pt x="0" y="116791"/>
                </a:lnTo>
                <a:close/>
              </a:path>
            </a:pathLst>
          </a:custGeom>
          <a:solidFill>
            <a:srgbClr val="FF00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447" tIns="49447" rIns="49447" bIns="49447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668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Problem Solving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1E16E8-A5B5-7563-2306-EF5EABC41D14}"/>
              </a:ext>
            </a:extLst>
          </p:cNvPr>
          <p:cNvSpPr txBox="1"/>
          <p:nvPr/>
        </p:nvSpPr>
        <p:spPr>
          <a:xfrm>
            <a:off x="9183262" y="6282490"/>
            <a:ext cx="2029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Revised  May, 2024</a:t>
            </a:r>
          </a:p>
        </p:txBody>
      </p:sp>
    </p:spTree>
    <p:extLst>
      <p:ext uri="{BB962C8B-B14F-4D97-AF65-F5344CB8AC3E}">
        <p14:creationId xmlns:p14="http://schemas.microsoft.com/office/powerpoint/2010/main" val="3957234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473DC64-BCA0-4065-BBF0-AE6F8EC5C30D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39325</TotalTime>
  <Words>5427</Words>
  <Application>Microsoft Office PowerPoint</Application>
  <PresentationFormat>Widescreen</PresentationFormat>
  <Paragraphs>494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1_Office Theme</vt:lpstr>
      <vt:lpstr>11_Office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searle</dc:creator>
  <cp:lastModifiedBy>David Ries</cp:lastModifiedBy>
  <cp:revision>105</cp:revision>
  <cp:lastPrinted>2024-01-17T20:07:05Z</cp:lastPrinted>
  <dcterms:created xsi:type="dcterms:W3CDTF">2019-08-02T16:29:15Z</dcterms:created>
  <dcterms:modified xsi:type="dcterms:W3CDTF">2024-08-07T00:45:19Z</dcterms:modified>
</cp:coreProperties>
</file>